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70" r:id="rId4"/>
    <p:sldId id="268" r:id="rId5"/>
    <p:sldId id="269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D9E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4343675" cy="1843436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noFill/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rgbClr val="002060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rgbClr val="D9E6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8A8FC-C87E-4CAD-B392-77391478EF44}" type="datetimeFigureOut">
              <a:rPr lang="en-US"/>
              <a:pPr>
                <a:defRPr/>
              </a:pPr>
              <a:t>18-Jul-08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907DC13-6387-4E94-91E2-A7E7E51DEF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95168-C294-41CD-B398-DFB9B469398E}" type="datetimeFigureOut">
              <a:rPr lang="en-US"/>
              <a:pPr>
                <a:defRPr/>
              </a:pPr>
              <a:t>18-Jul-08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760A2-5DBC-41E0-8D53-D076CAE14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C9764-03F8-4AFE-97C3-44469D2C4BD7}" type="datetimeFigureOut">
              <a:rPr lang="en-US"/>
              <a:pPr>
                <a:defRPr/>
              </a:pPr>
              <a:t>18-Jul-08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3584E-A654-40DB-97AB-C8723377E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2F5A4-E026-403B-AA32-B081B6DD96F0}" type="datetimeFigureOut">
              <a:rPr lang="en-US"/>
              <a:pPr>
                <a:defRPr/>
              </a:pPr>
              <a:t>18-Jul-08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F4723-88A2-4479-9224-F919D28FF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56F99-59B2-44A3-8BB4-63AAE1974CB8}" type="datetimeFigureOut">
              <a:rPr lang="en-US"/>
              <a:pPr>
                <a:defRPr/>
              </a:pPr>
              <a:t>18-Jul-08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B6E8C-7ABB-48D0-B89F-BC81CD693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9"/>
          <p:cNvSpPr/>
          <p:nvPr userDrawn="1"/>
        </p:nvSpPr>
        <p:spPr>
          <a:xfrm>
            <a:off x="71438" y="71438"/>
            <a:ext cx="8999537" cy="714375"/>
          </a:xfrm>
          <a:prstGeom prst="roundRect">
            <a:avLst>
              <a:gd name="adj" fmla="val 46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785794"/>
          </a:xfrm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56334-31BB-4013-9B52-09984FADCAAB}" type="datetimeFigureOut">
              <a:rPr lang="en-US"/>
              <a:pPr>
                <a:defRPr/>
              </a:pPr>
              <a:t>18-Jul-08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2EF33-EE40-4B55-979B-34BE02FDD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9"/>
          <p:cNvSpPr/>
          <p:nvPr userDrawn="1"/>
        </p:nvSpPr>
        <p:spPr>
          <a:xfrm>
            <a:off x="71438" y="71438"/>
            <a:ext cx="8999537" cy="714375"/>
          </a:xfrm>
          <a:prstGeom prst="roundRect">
            <a:avLst>
              <a:gd name="adj" fmla="val 46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" name="Group 44"/>
          <p:cNvGrpSpPr>
            <a:grpSpLocks/>
          </p:cNvGrpSpPr>
          <p:nvPr userDrawn="1"/>
        </p:nvGrpSpPr>
        <p:grpSpPr bwMode="auto">
          <a:xfrm>
            <a:off x="360363" y="1214438"/>
            <a:ext cx="8639175" cy="214312"/>
            <a:chOff x="360000" y="1214422"/>
            <a:chExt cx="8640000" cy="214314"/>
          </a:xfrm>
        </p:grpSpPr>
        <p:grpSp>
          <p:nvGrpSpPr>
            <p:cNvPr id="5" name="Group 21"/>
            <p:cNvGrpSpPr>
              <a:grpSpLocks/>
            </p:cNvGrpSpPr>
            <p:nvPr userDrawn="1"/>
          </p:nvGrpSpPr>
          <p:grpSpPr bwMode="auto">
            <a:xfrm>
              <a:off x="360000" y="1214422"/>
              <a:ext cx="2880000" cy="214314"/>
              <a:chOff x="360000" y="1214422"/>
              <a:chExt cx="2880000" cy="214314"/>
            </a:xfrm>
          </p:grpSpPr>
          <p:sp>
            <p:nvSpPr>
              <p:cNvPr id="28" name="Rectangle 11"/>
              <p:cNvSpPr/>
              <p:nvPr userDrawn="1"/>
            </p:nvSpPr>
            <p:spPr>
              <a:xfrm>
                <a:off x="360000" y="1214422"/>
                <a:ext cx="287364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1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29" name="Rectangle 12"/>
              <p:cNvSpPr/>
              <p:nvPr userDrawn="1"/>
            </p:nvSpPr>
            <p:spPr>
              <a:xfrm>
                <a:off x="647364" y="1214422"/>
                <a:ext cx="288953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2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30" name="Rectangle 13"/>
              <p:cNvSpPr/>
              <p:nvPr userDrawn="1"/>
            </p:nvSpPr>
            <p:spPr>
              <a:xfrm>
                <a:off x="936317" y="1214422"/>
                <a:ext cx="287365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3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31" name="Rectangle 14"/>
              <p:cNvSpPr/>
              <p:nvPr userDrawn="1"/>
            </p:nvSpPr>
            <p:spPr>
              <a:xfrm>
                <a:off x="1223682" y="1214422"/>
                <a:ext cx="288953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4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32" name="Rectangle 15"/>
              <p:cNvSpPr/>
              <p:nvPr userDrawn="1"/>
            </p:nvSpPr>
            <p:spPr>
              <a:xfrm>
                <a:off x="1512635" y="1214422"/>
                <a:ext cx="287364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5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33" name="Rectangle 16"/>
              <p:cNvSpPr/>
              <p:nvPr userDrawn="1"/>
            </p:nvSpPr>
            <p:spPr>
              <a:xfrm>
                <a:off x="1799999" y="1214422"/>
                <a:ext cx="287365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6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34" name="Rectangle 17"/>
              <p:cNvSpPr/>
              <p:nvPr userDrawn="1"/>
            </p:nvSpPr>
            <p:spPr>
              <a:xfrm>
                <a:off x="2087365" y="1214422"/>
                <a:ext cx="288953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7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35" name="Rectangle 18"/>
              <p:cNvSpPr/>
              <p:nvPr userDrawn="1"/>
            </p:nvSpPr>
            <p:spPr>
              <a:xfrm>
                <a:off x="2376318" y="1214422"/>
                <a:ext cx="287364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8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36" name="Rectangle 19"/>
              <p:cNvSpPr/>
              <p:nvPr userDrawn="1"/>
            </p:nvSpPr>
            <p:spPr>
              <a:xfrm>
                <a:off x="2663682" y="1214422"/>
                <a:ext cx="288953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9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37" name="Rectangle 20"/>
              <p:cNvSpPr/>
              <p:nvPr userDrawn="1"/>
            </p:nvSpPr>
            <p:spPr>
              <a:xfrm>
                <a:off x="2952635" y="1214422"/>
                <a:ext cx="287365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10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</p:grpSp>
        <p:grpSp>
          <p:nvGrpSpPr>
            <p:cNvPr id="6" name="Group 22"/>
            <p:cNvGrpSpPr>
              <a:grpSpLocks/>
            </p:cNvGrpSpPr>
            <p:nvPr userDrawn="1"/>
          </p:nvGrpSpPr>
          <p:grpSpPr bwMode="auto">
            <a:xfrm>
              <a:off x="3240000" y="1214422"/>
              <a:ext cx="2880000" cy="214314"/>
              <a:chOff x="360000" y="1214422"/>
              <a:chExt cx="2880000" cy="214314"/>
            </a:xfrm>
          </p:grpSpPr>
          <p:sp>
            <p:nvSpPr>
              <p:cNvPr id="18" name="Rectangle 23"/>
              <p:cNvSpPr/>
              <p:nvPr userDrawn="1"/>
            </p:nvSpPr>
            <p:spPr>
              <a:xfrm>
                <a:off x="360000" y="1214422"/>
                <a:ext cx="287364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11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19" name="Rectangle 24"/>
              <p:cNvSpPr/>
              <p:nvPr userDrawn="1"/>
            </p:nvSpPr>
            <p:spPr>
              <a:xfrm>
                <a:off x="647364" y="1214422"/>
                <a:ext cx="288953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12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20" name="Rectangle 25"/>
              <p:cNvSpPr/>
              <p:nvPr userDrawn="1"/>
            </p:nvSpPr>
            <p:spPr>
              <a:xfrm>
                <a:off x="936317" y="1214422"/>
                <a:ext cx="287365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13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21" name="Rectangle 26"/>
              <p:cNvSpPr/>
              <p:nvPr userDrawn="1"/>
            </p:nvSpPr>
            <p:spPr>
              <a:xfrm>
                <a:off x="1223682" y="1214422"/>
                <a:ext cx="288953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14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22" name="Rectangle 27"/>
              <p:cNvSpPr/>
              <p:nvPr userDrawn="1"/>
            </p:nvSpPr>
            <p:spPr>
              <a:xfrm>
                <a:off x="1512635" y="1214422"/>
                <a:ext cx="287364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15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23" name="Rectangle 28"/>
              <p:cNvSpPr/>
              <p:nvPr userDrawn="1"/>
            </p:nvSpPr>
            <p:spPr>
              <a:xfrm>
                <a:off x="1799999" y="1214422"/>
                <a:ext cx="287365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16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24" name="Rectangle 29"/>
              <p:cNvSpPr/>
              <p:nvPr userDrawn="1"/>
            </p:nvSpPr>
            <p:spPr>
              <a:xfrm>
                <a:off x="2087365" y="1214422"/>
                <a:ext cx="288953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17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25" name="Rectangle 30"/>
              <p:cNvSpPr/>
              <p:nvPr userDrawn="1"/>
            </p:nvSpPr>
            <p:spPr>
              <a:xfrm>
                <a:off x="2376318" y="1214422"/>
                <a:ext cx="287364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18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26" name="Rectangle 31"/>
              <p:cNvSpPr/>
              <p:nvPr userDrawn="1"/>
            </p:nvSpPr>
            <p:spPr>
              <a:xfrm>
                <a:off x="2663682" y="1214422"/>
                <a:ext cx="288953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19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27" name="Rectangle 32"/>
              <p:cNvSpPr/>
              <p:nvPr userDrawn="1"/>
            </p:nvSpPr>
            <p:spPr>
              <a:xfrm>
                <a:off x="2952635" y="1214422"/>
                <a:ext cx="287365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20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</p:grpSp>
        <p:grpSp>
          <p:nvGrpSpPr>
            <p:cNvPr id="7" name="Group 33"/>
            <p:cNvGrpSpPr>
              <a:grpSpLocks/>
            </p:cNvGrpSpPr>
            <p:nvPr userDrawn="1"/>
          </p:nvGrpSpPr>
          <p:grpSpPr bwMode="auto">
            <a:xfrm>
              <a:off x="6120000" y="1214422"/>
              <a:ext cx="2880000" cy="214314"/>
              <a:chOff x="360000" y="1214422"/>
              <a:chExt cx="2880000" cy="214314"/>
            </a:xfrm>
          </p:grpSpPr>
          <p:sp>
            <p:nvSpPr>
              <p:cNvPr id="8" name="Rectangle 34"/>
              <p:cNvSpPr/>
              <p:nvPr userDrawn="1"/>
            </p:nvSpPr>
            <p:spPr>
              <a:xfrm>
                <a:off x="360000" y="1214422"/>
                <a:ext cx="287364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21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9" name="Rectangle 35"/>
              <p:cNvSpPr/>
              <p:nvPr userDrawn="1"/>
            </p:nvSpPr>
            <p:spPr>
              <a:xfrm>
                <a:off x="647364" y="1214422"/>
                <a:ext cx="288953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22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10" name="Rectangle 36"/>
              <p:cNvSpPr/>
              <p:nvPr userDrawn="1"/>
            </p:nvSpPr>
            <p:spPr>
              <a:xfrm>
                <a:off x="936317" y="1214422"/>
                <a:ext cx="287365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23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11" name="Rectangle 37"/>
              <p:cNvSpPr/>
              <p:nvPr userDrawn="1"/>
            </p:nvSpPr>
            <p:spPr>
              <a:xfrm>
                <a:off x="1223682" y="1214422"/>
                <a:ext cx="288953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24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12" name="Rectangle 38"/>
              <p:cNvSpPr/>
              <p:nvPr userDrawn="1"/>
            </p:nvSpPr>
            <p:spPr>
              <a:xfrm>
                <a:off x="1512635" y="1214422"/>
                <a:ext cx="287364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25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13" name="Rectangle 39"/>
              <p:cNvSpPr/>
              <p:nvPr userDrawn="1"/>
            </p:nvSpPr>
            <p:spPr>
              <a:xfrm>
                <a:off x="1799999" y="1214422"/>
                <a:ext cx="287365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26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14" name="Rectangle 40"/>
              <p:cNvSpPr/>
              <p:nvPr userDrawn="1"/>
            </p:nvSpPr>
            <p:spPr>
              <a:xfrm>
                <a:off x="2087365" y="1214422"/>
                <a:ext cx="288953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27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15" name="Rectangle 41"/>
              <p:cNvSpPr/>
              <p:nvPr userDrawn="1"/>
            </p:nvSpPr>
            <p:spPr>
              <a:xfrm>
                <a:off x="2376318" y="1214422"/>
                <a:ext cx="287364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28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16" name="Rectangle 42"/>
              <p:cNvSpPr/>
              <p:nvPr userDrawn="1"/>
            </p:nvSpPr>
            <p:spPr>
              <a:xfrm>
                <a:off x="2663682" y="1214422"/>
                <a:ext cx="288953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29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  <p:sp>
            <p:nvSpPr>
              <p:cNvPr id="17" name="Rectangle 43"/>
              <p:cNvSpPr/>
              <p:nvPr userDrawn="1"/>
            </p:nvSpPr>
            <p:spPr>
              <a:xfrm>
                <a:off x="2952635" y="1214422"/>
                <a:ext cx="287365" cy="214314"/>
              </a:xfrm>
              <a:prstGeom prst="rect">
                <a:avLst/>
              </a:prstGeom>
              <a:solidFill>
                <a:srgbClr val="D9E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H" sz="1600" dirty="0">
                    <a:solidFill>
                      <a:schemeClr val="accent1">
                        <a:lumMod val="90000"/>
                        <a:lumOff val="10000"/>
                      </a:schemeClr>
                    </a:solidFill>
                  </a:rPr>
                  <a:t>30</a:t>
                </a:r>
                <a:endParaRPr lang="en-US" sz="1600" dirty="0">
                  <a:solidFill>
                    <a:schemeClr val="accent1">
                      <a:lumMod val="90000"/>
                      <a:lumOff val="10000"/>
                    </a:schemeClr>
                  </a:solidFill>
                </a:endParaRPr>
              </a:p>
            </p:txBody>
          </p:sp>
        </p:grpSp>
      </p:grpSp>
      <p:grpSp>
        <p:nvGrpSpPr>
          <p:cNvPr id="38" name="Group 82"/>
          <p:cNvGrpSpPr>
            <a:grpSpLocks/>
          </p:cNvGrpSpPr>
          <p:nvPr userDrawn="1"/>
        </p:nvGrpSpPr>
        <p:grpSpPr bwMode="auto">
          <a:xfrm>
            <a:off x="360363" y="1466850"/>
            <a:ext cx="8639175" cy="4352925"/>
            <a:chOff x="360000" y="1466454"/>
            <a:chExt cx="8640000" cy="4353720"/>
          </a:xfrm>
        </p:grpSpPr>
        <p:grpSp>
          <p:nvGrpSpPr>
            <p:cNvPr id="39" name="Group 57"/>
            <p:cNvGrpSpPr>
              <a:grpSpLocks/>
            </p:cNvGrpSpPr>
            <p:nvPr userDrawn="1"/>
          </p:nvGrpSpPr>
          <p:grpSpPr bwMode="auto">
            <a:xfrm>
              <a:off x="360000" y="1466454"/>
              <a:ext cx="2880000" cy="4320377"/>
              <a:chOff x="360000" y="1466454"/>
              <a:chExt cx="2880000" cy="4320377"/>
            </a:xfrm>
          </p:grpSpPr>
          <p:cxnSp>
            <p:nvCxnSpPr>
              <p:cNvPr id="62" name="Straight Connector 46"/>
              <p:cNvCxnSpPr/>
              <p:nvPr userDrawn="1"/>
            </p:nvCxnSpPr>
            <p:spPr>
              <a:xfrm rot="10800000" flipV="1">
                <a:off x="360000" y="1466454"/>
                <a:ext cx="0" cy="4320377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47"/>
              <p:cNvCxnSpPr/>
              <p:nvPr userDrawn="1"/>
            </p:nvCxnSpPr>
            <p:spPr>
              <a:xfrm rot="10800000" flipV="1">
                <a:off x="647364" y="1466454"/>
                <a:ext cx="0" cy="4320377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48"/>
              <p:cNvCxnSpPr/>
              <p:nvPr userDrawn="1"/>
            </p:nvCxnSpPr>
            <p:spPr>
              <a:xfrm rot="10800000" flipV="1">
                <a:off x="936317" y="1466454"/>
                <a:ext cx="0" cy="4320377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49"/>
              <p:cNvCxnSpPr/>
              <p:nvPr userDrawn="1"/>
            </p:nvCxnSpPr>
            <p:spPr>
              <a:xfrm rot="10800000" flipV="1">
                <a:off x="1223682" y="1466454"/>
                <a:ext cx="0" cy="4320377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50"/>
              <p:cNvCxnSpPr/>
              <p:nvPr userDrawn="1"/>
            </p:nvCxnSpPr>
            <p:spPr>
              <a:xfrm rot="10800000" flipV="1">
                <a:off x="1512635" y="1466454"/>
                <a:ext cx="0" cy="4320377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51"/>
              <p:cNvCxnSpPr/>
              <p:nvPr userDrawn="1"/>
            </p:nvCxnSpPr>
            <p:spPr>
              <a:xfrm rot="10800000" flipV="1">
                <a:off x="1799999" y="1466454"/>
                <a:ext cx="0" cy="4320377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52"/>
              <p:cNvCxnSpPr/>
              <p:nvPr userDrawn="1"/>
            </p:nvCxnSpPr>
            <p:spPr>
              <a:xfrm rot="10800000" flipV="1">
                <a:off x="2087365" y="1466454"/>
                <a:ext cx="0" cy="4320377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53"/>
              <p:cNvCxnSpPr/>
              <p:nvPr userDrawn="1"/>
            </p:nvCxnSpPr>
            <p:spPr>
              <a:xfrm rot="10800000" flipV="1">
                <a:off x="2376318" y="1466454"/>
                <a:ext cx="0" cy="4320377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54"/>
              <p:cNvCxnSpPr/>
              <p:nvPr userDrawn="1"/>
            </p:nvCxnSpPr>
            <p:spPr>
              <a:xfrm rot="10800000" flipV="1">
                <a:off x="2663682" y="1466454"/>
                <a:ext cx="0" cy="4320377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55"/>
              <p:cNvCxnSpPr/>
              <p:nvPr userDrawn="1"/>
            </p:nvCxnSpPr>
            <p:spPr>
              <a:xfrm rot="10800000" flipV="1">
                <a:off x="2952635" y="1466454"/>
                <a:ext cx="0" cy="4320377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56"/>
              <p:cNvCxnSpPr/>
              <p:nvPr userDrawn="1"/>
            </p:nvCxnSpPr>
            <p:spPr>
              <a:xfrm rot="10800000" flipV="1">
                <a:off x="3240000" y="1466454"/>
                <a:ext cx="0" cy="4320377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58"/>
            <p:cNvGrpSpPr>
              <a:grpSpLocks/>
            </p:cNvGrpSpPr>
            <p:nvPr userDrawn="1"/>
          </p:nvGrpSpPr>
          <p:grpSpPr bwMode="auto">
            <a:xfrm>
              <a:off x="3527364" y="1499798"/>
              <a:ext cx="2880000" cy="4320376"/>
              <a:chOff x="359364" y="1466078"/>
              <a:chExt cx="2880000" cy="4320376"/>
            </a:xfrm>
          </p:grpSpPr>
          <p:cxnSp>
            <p:nvCxnSpPr>
              <p:cNvPr id="51" name="Straight Connector 59"/>
              <p:cNvCxnSpPr/>
              <p:nvPr userDrawn="1"/>
            </p:nvCxnSpPr>
            <p:spPr>
              <a:xfrm rot="10800000" flipV="1">
                <a:off x="359364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60"/>
              <p:cNvCxnSpPr/>
              <p:nvPr userDrawn="1"/>
            </p:nvCxnSpPr>
            <p:spPr>
              <a:xfrm rot="10800000" flipV="1">
                <a:off x="646729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61"/>
              <p:cNvCxnSpPr/>
              <p:nvPr userDrawn="1"/>
            </p:nvCxnSpPr>
            <p:spPr>
              <a:xfrm rot="10800000" flipV="1">
                <a:off x="935682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62"/>
              <p:cNvCxnSpPr/>
              <p:nvPr userDrawn="1"/>
            </p:nvCxnSpPr>
            <p:spPr>
              <a:xfrm rot="10800000" flipV="1">
                <a:off x="1223046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63"/>
              <p:cNvCxnSpPr/>
              <p:nvPr userDrawn="1"/>
            </p:nvCxnSpPr>
            <p:spPr>
              <a:xfrm rot="10800000" flipV="1">
                <a:off x="1511999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64"/>
              <p:cNvCxnSpPr/>
              <p:nvPr userDrawn="1"/>
            </p:nvCxnSpPr>
            <p:spPr>
              <a:xfrm rot="10800000" flipV="1">
                <a:off x="1799364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65"/>
              <p:cNvCxnSpPr/>
              <p:nvPr userDrawn="1"/>
            </p:nvCxnSpPr>
            <p:spPr>
              <a:xfrm rot="10800000" flipV="1">
                <a:off x="2086729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66"/>
              <p:cNvCxnSpPr/>
              <p:nvPr userDrawn="1"/>
            </p:nvCxnSpPr>
            <p:spPr>
              <a:xfrm rot="10800000" flipV="1">
                <a:off x="2375681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67"/>
              <p:cNvCxnSpPr/>
              <p:nvPr userDrawn="1"/>
            </p:nvCxnSpPr>
            <p:spPr>
              <a:xfrm rot="10800000" flipV="1">
                <a:off x="2663047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68"/>
              <p:cNvCxnSpPr/>
              <p:nvPr userDrawn="1"/>
            </p:nvCxnSpPr>
            <p:spPr>
              <a:xfrm rot="10800000" flipV="1">
                <a:off x="2951999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9"/>
              <p:cNvCxnSpPr/>
              <p:nvPr userDrawn="1"/>
            </p:nvCxnSpPr>
            <p:spPr>
              <a:xfrm rot="10800000" flipV="1">
                <a:off x="3239364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70"/>
            <p:cNvGrpSpPr>
              <a:grpSpLocks/>
            </p:cNvGrpSpPr>
            <p:nvPr userDrawn="1"/>
          </p:nvGrpSpPr>
          <p:grpSpPr bwMode="auto">
            <a:xfrm>
              <a:off x="6696317" y="1499798"/>
              <a:ext cx="2303683" cy="4320376"/>
              <a:chOff x="360317" y="1466078"/>
              <a:chExt cx="2303683" cy="4320376"/>
            </a:xfrm>
          </p:grpSpPr>
          <p:cxnSp>
            <p:nvCxnSpPr>
              <p:cNvPr id="42" name="Straight Connector 71"/>
              <p:cNvCxnSpPr/>
              <p:nvPr userDrawn="1"/>
            </p:nvCxnSpPr>
            <p:spPr>
              <a:xfrm rot="10800000" flipV="1">
                <a:off x="360317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72"/>
              <p:cNvCxnSpPr/>
              <p:nvPr userDrawn="1"/>
            </p:nvCxnSpPr>
            <p:spPr>
              <a:xfrm rot="10800000" flipV="1">
                <a:off x="647682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73"/>
              <p:cNvCxnSpPr/>
              <p:nvPr userDrawn="1"/>
            </p:nvCxnSpPr>
            <p:spPr>
              <a:xfrm rot="10800000" flipV="1">
                <a:off x="936635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74"/>
              <p:cNvCxnSpPr/>
              <p:nvPr userDrawn="1"/>
            </p:nvCxnSpPr>
            <p:spPr>
              <a:xfrm rot="10800000" flipV="1">
                <a:off x="1223999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75"/>
              <p:cNvCxnSpPr/>
              <p:nvPr userDrawn="1"/>
            </p:nvCxnSpPr>
            <p:spPr>
              <a:xfrm rot="10800000" flipV="1">
                <a:off x="1512952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76"/>
              <p:cNvCxnSpPr/>
              <p:nvPr userDrawn="1"/>
            </p:nvCxnSpPr>
            <p:spPr>
              <a:xfrm rot="10800000" flipV="1">
                <a:off x="1800318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77"/>
              <p:cNvCxnSpPr/>
              <p:nvPr userDrawn="1"/>
            </p:nvCxnSpPr>
            <p:spPr>
              <a:xfrm rot="10800000" flipV="1">
                <a:off x="2087682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78"/>
              <p:cNvCxnSpPr/>
              <p:nvPr userDrawn="1"/>
            </p:nvCxnSpPr>
            <p:spPr>
              <a:xfrm rot="10800000" flipV="1">
                <a:off x="2376635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79"/>
              <p:cNvCxnSpPr/>
              <p:nvPr userDrawn="1"/>
            </p:nvCxnSpPr>
            <p:spPr>
              <a:xfrm rot="10800000" flipV="1">
                <a:off x="2664000" y="1466078"/>
                <a:ext cx="0" cy="4320376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785794"/>
          </a:xfrm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2162D-32C5-4B67-9F12-8E9A718A966A}" type="datetimeFigureOut">
              <a:rPr lang="en-US"/>
              <a:pPr>
                <a:defRPr/>
              </a:pPr>
              <a:t>18-Jul-08</a:t>
            </a:fld>
            <a:endParaRPr lang="en-US"/>
          </a:p>
        </p:txBody>
      </p:sp>
      <p:sp>
        <p:nvSpPr>
          <p:cNvPr id="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CEEF7-C123-4D36-A8B1-E01C3543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w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9"/>
          <p:cNvSpPr/>
          <p:nvPr userDrawn="1"/>
        </p:nvSpPr>
        <p:spPr>
          <a:xfrm>
            <a:off x="71438" y="71438"/>
            <a:ext cx="8999537" cy="714375"/>
          </a:xfrm>
          <a:prstGeom prst="roundRect">
            <a:avLst>
              <a:gd name="adj" fmla="val 46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" name="Group 164"/>
          <p:cNvGrpSpPr>
            <a:grpSpLocks/>
          </p:cNvGrpSpPr>
          <p:nvPr userDrawn="1"/>
        </p:nvGrpSpPr>
        <p:grpSpPr bwMode="auto">
          <a:xfrm>
            <a:off x="446088" y="917575"/>
            <a:ext cx="1793875" cy="5022850"/>
            <a:chOff x="445464" y="917568"/>
            <a:chExt cx="1795104" cy="5022864"/>
          </a:xfrm>
        </p:grpSpPr>
        <p:grpSp>
          <p:nvGrpSpPr>
            <p:cNvPr id="5" name="Group 163"/>
            <p:cNvGrpSpPr>
              <a:grpSpLocks/>
            </p:cNvGrpSpPr>
            <p:nvPr userDrawn="1"/>
          </p:nvGrpSpPr>
          <p:grpSpPr bwMode="auto">
            <a:xfrm>
              <a:off x="445464" y="1096956"/>
              <a:ext cx="1795103" cy="4843475"/>
              <a:chOff x="445464" y="1276344"/>
              <a:chExt cx="1795103" cy="4319999"/>
            </a:xfrm>
          </p:grpSpPr>
          <p:cxnSp>
            <p:nvCxnSpPr>
              <p:cNvPr id="16" name="Straight Connector 59"/>
              <p:cNvCxnSpPr/>
              <p:nvPr userDrawn="1"/>
            </p:nvCxnSpPr>
            <p:spPr>
              <a:xfrm rot="10800000" flipV="1">
                <a:off x="445464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60"/>
              <p:cNvCxnSpPr/>
              <p:nvPr userDrawn="1"/>
            </p:nvCxnSpPr>
            <p:spPr>
              <a:xfrm rot="10800000" flipV="1">
                <a:off x="624973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61"/>
              <p:cNvCxnSpPr/>
              <p:nvPr userDrawn="1"/>
            </p:nvCxnSpPr>
            <p:spPr>
              <a:xfrm rot="10800000" flipV="1">
                <a:off x="804484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62"/>
              <p:cNvCxnSpPr/>
              <p:nvPr userDrawn="1"/>
            </p:nvCxnSpPr>
            <p:spPr>
              <a:xfrm rot="10800000" flipV="1">
                <a:off x="983994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63"/>
              <p:cNvCxnSpPr/>
              <p:nvPr userDrawn="1"/>
            </p:nvCxnSpPr>
            <p:spPr>
              <a:xfrm rot="10800000" flipV="1">
                <a:off x="1160328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64"/>
              <p:cNvCxnSpPr/>
              <p:nvPr userDrawn="1"/>
            </p:nvCxnSpPr>
            <p:spPr>
              <a:xfrm rot="10800000" flipV="1">
                <a:off x="1343015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65"/>
              <p:cNvCxnSpPr/>
              <p:nvPr userDrawn="1"/>
            </p:nvCxnSpPr>
            <p:spPr>
              <a:xfrm rot="10800000" flipV="1">
                <a:off x="1522526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66"/>
              <p:cNvCxnSpPr/>
              <p:nvPr userDrawn="1"/>
            </p:nvCxnSpPr>
            <p:spPr>
              <a:xfrm rot="10800000" flipV="1">
                <a:off x="1702036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67"/>
              <p:cNvCxnSpPr/>
              <p:nvPr userDrawn="1"/>
            </p:nvCxnSpPr>
            <p:spPr>
              <a:xfrm rot="10800000" flipV="1">
                <a:off x="1881547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68"/>
              <p:cNvCxnSpPr/>
              <p:nvPr userDrawn="1"/>
            </p:nvCxnSpPr>
            <p:spPr>
              <a:xfrm rot="10800000" flipV="1">
                <a:off x="2061057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69"/>
              <p:cNvCxnSpPr/>
              <p:nvPr userDrawn="1"/>
            </p:nvCxnSpPr>
            <p:spPr>
              <a:xfrm rot="10800000" flipV="1">
                <a:off x="2240567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Rectangle 151"/>
            <p:cNvSpPr/>
            <p:nvPr userDrawn="1"/>
          </p:nvSpPr>
          <p:spPr>
            <a:xfrm>
              <a:off x="445464" y="917568"/>
              <a:ext cx="179510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1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7" name="Rectangle 152"/>
            <p:cNvSpPr/>
            <p:nvPr userDrawn="1"/>
          </p:nvSpPr>
          <p:spPr>
            <a:xfrm>
              <a:off x="624974" y="917568"/>
              <a:ext cx="17951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2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8" name="Rectangle 153"/>
            <p:cNvSpPr/>
            <p:nvPr userDrawn="1"/>
          </p:nvSpPr>
          <p:spPr>
            <a:xfrm>
              <a:off x="804485" y="917568"/>
              <a:ext cx="179510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3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9" name="Rectangle 154"/>
            <p:cNvSpPr/>
            <p:nvPr userDrawn="1"/>
          </p:nvSpPr>
          <p:spPr>
            <a:xfrm>
              <a:off x="983995" y="917568"/>
              <a:ext cx="17951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4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0" name="Rectangle 155"/>
            <p:cNvSpPr/>
            <p:nvPr userDrawn="1"/>
          </p:nvSpPr>
          <p:spPr>
            <a:xfrm>
              <a:off x="1163506" y="917568"/>
              <a:ext cx="179510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5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1" name="Rectangle 156"/>
            <p:cNvSpPr/>
            <p:nvPr userDrawn="1"/>
          </p:nvSpPr>
          <p:spPr>
            <a:xfrm>
              <a:off x="1343015" y="917568"/>
              <a:ext cx="17951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6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2" name="Rectangle 157"/>
            <p:cNvSpPr/>
            <p:nvPr userDrawn="1"/>
          </p:nvSpPr>
          <p:spPr>
            <a:xfrm>
              <a:off x="1522526" y="917568"/>
              <a:ext cx="179510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7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3" name="Rectangle 158"/>
            <p:cNvSpPr/>
            <p:nvPr userDrawn="1"/>
          </p:nvSpPr>
          <p:spPr>
            <a:xfrm>
              <a:off x="1702036" y="917568"/>
              <a:ext cx="17951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8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4" name="Rectangle 159"/>
            <p:cNvSpPr/>
            <p:nvPr userDrawn="1"/>
          </p:nvSpPr>
          <p:spPr>
            <a:xfrm>
              <a:off x="1881547" y="917568"/>
              <a:ext cx="179510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9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5" name="Rectangle 160"/>
            <p:cNvSpPr/>
            <p:nvPr userDrawn="1"/>
          </p:nvSpPr>
          <p:spPr>
            <a:xfrm>
              <a:off x="2061057" y="917568"/>
              <a:ext cx="17951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10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</p:grpSp>
      <p:grpSp>
        <p:nvGrpSpPr>
          <p:cNvPr id="27" name="Group 165"/>
          <p:cNvGrpSpPr>
            <a:grpSpLocks/>
          </p:cNvGrpSpPr>
          <p:nvPr userDrawn="1"/>
        </p:nvGrpSpPr>
        <p:grpSpPr bwMode="auto">
          <a:xfrm>
            <a:off x="2239963" y="917575"/>
            <a:ext cx="1795462" cy="5022850"/>
            <a:chOff x="445464" y="917568"/>
            <a:chExt cx="1795104" cy="5022864"/>
          </a:xfrm>
        </p:grpSpPr>
        <p:grpSp>
          <p:nvGrpSpPr>
            <p:cNvPr id="28" name="Group 163"/>
            <p:cNvGrpSpPr>
              <a:grpSpLocks/>
            </p:cNvGrpSpPr>
            <p:nvPr userDrawn="1"/>
          </p:nvGrpSpPr>
          <p:grpSpPr bwMode="auto">
            <a:xfrm>
              <a:off x="445464" y="1096956"/>
              <a:ext cx="1795104" cy="4843475"/>
              <a:chOff x="445464" y="1276344"/>
              <a:chExt cx="1795104" cy="4319999"/>
            </a:xfrm>
          </p:grpSpPr>
          <p:cxnSp>
            <p:nvCxnSpPr>
              <p:cNvPr id="39" name="Straight Connector 177"/>
              <p:cNvCxnSpPr/>
              <p:nvPr userDrawn="1"/>
            </p:nvCxnSpPr>
            <p:spPr>
              <a:xfrm rot="10800000" flipV="1">
                <a:off x="445464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178"/>
              <p:cNvCxnSpPr/>
              <p:nvPr userDrawn="1"/>
            </p:nvCxnSpPr>
            <p:spPr>
              <a:xfrm rot="10800000" flipV="1">
                <a:off x="624815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179"/>
              <p:cNvCxnSpPr/>
              <p:nvPr userDrawn="1"/>
            </p:nvCxnSpPr>
            <p:spPr>
              <a:xfrm rot="10800000" flipV="1">
                <a:off x="804168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180"/>
              <p:cNvCxnSpPr/>
              <p:nvPr userDrawn="1"/>
            </p:nvCxnSpPr>
            <p:spPr>
              <a:xfrm rot="10800000" flipV="1">
                <a:off x="983519" y="1276344"/>
                <a:ext cx="0" cy="4319999"/>
              </a:xfrm>
              <a:prstGeom prst="line">
                <a:avLst/>
              </a:prstGeom>
              <a:ln w="19050"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181"/>
              <p:cNvCxnSpPr/>
              <p:nvPr userDrawn="1"/>
            </p:nvCxnSpPr>
            <p:spPr>
              <a:xfrm rot="10800000" flipV="1">
                <a:off x="1161283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182"/>
              <p:cNvCxnSpPr/>
              <p:nvPr userDrawn="1"/>
            </p:nvCxnSpPr>
            <p:spPr>
              <a:xfrm rot="10800000" flipV="1">
                <a:off x="1342222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183"/>
              <p:cNvCxnSpPr/>
              <p:nvPr userDrawn="1"/>
            </p:nvCxnSpPr>
            <p:spPr>
              <a:xfrm rot="10800000" flipV="1">
                <a:off x="1523161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184"/>
              <p:cNvCxnSpPr/>
              <p:nvPr userDrawn="1"/>
            </p:nvCxnSpPr>
            <p:spPr>
              <a:xfrm rot="10800000" flipV="1">
                <a:off x="1702513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185"/>
              <p:cNvCxnSpPr/>
              <p:nvPr userDrawn="1"/>
            </p:nvCxnSpPr>
            <p:spPr>
              <a:xfrm rot="10800000" flipV="1">
                <a:off x="1881864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186"/>
              <p:cNvCxnSpPr/>
              <p:nvPr userDrawn="1"/>
            </p:nvCxnSpPr>
            <p:spPr>
              <a:xfrm rot="10800000" flipV="1">
                <a:off x="2061217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187"/>
              <p:cNvCxnSpPr/>
              <p:nvPr userDrawn="1"/>
            </p:nvCxnSpPr>
            <p:spPr>
              <a:xfrm rot="10800000" flipV="1">
                <a:off x="2240568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Rectangle 167"/>
            <p:cNvSpPr/>
            <p:nvPr userDrawn="1"/>
          </p:nvSpPr>
          <p:spPr>
            <a:xfrm>
              <a:off x="445464" y="917568"/>
              <a:ext cx="17935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11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30" name="Rectangle 168"/>
            <p:cNvSpPr/>
            <p:nvPr userDrawn="1"/>
          </p:nvSpPr>
          <p:spPr>
            <a:xfrm>
              <a:off x="624815" y="917568"/>
              <a:ext cx="179352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12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31" name="Rectangle 169"/>
            <p:cNvSpPr/>
            <p:nvPr userDrawn="1"/>
          </p:nvSpPr>
          <p:spPr>
            <a:xfrm>
              <a:off x="804167" y="917568"/>
              <a:ext cx="17935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13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32" name="Rectangle 170"/>
            <p:cNvSpPr/>
            <p:nvPr userDrawn="1"/>
          </p:nvSpPr>
          <p:spPr>
            <a:xfrm>
              <a:off x="983519" y="917568"/>
              <a:ext cx="179352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14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33" name="Rectangle 171"/>
            <p:cNvSpPr/>
            <p:nvPr userDrawn="1"/>
          </p:nvSpPr>
          <p:spPr>
            <a:xfrm>
              <a:off x="1162871" y="917568"/>
              <a:ext cx="180939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15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34" name="Rectangle 172"/>
            <p:cNvSpPr/>
            <p:nvPr userDrawn="1"/>
          </p:nvSpPr>
          <p:spPr>
            <a:xfrm>
              <a:off x="1343810" y="917568"/>
              <a:ext cx="17935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16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35" name="Rectangle 173"/>
            <p:cNvSpPr/>
            <p:nvPr userDrawn="1"/>
          </p:nvSpPr>
          <p:spPr>
            <a:xfrm>
              <a:off x="1523161" y="917568"/>
              <a:ext cx="179352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17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36" name="Rectangle 174"/>
            <p:cNvSpPr/>
            <p:nvPr userDrawn="1"/>
          </p:nvSpPr>
          <p:spPr>
            <a:xfrm>
              <a:off x="1702513" y="917568"/>
              <a:ext cx="17935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18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37" name="Rectangle 175"/>
            <p:cNvSpPr/>
            <p:nvPr userDrawn="1"/>
          </p:nvSpPr>
          <p:spPr>
            <a:xfrm>
              <a:off x="1881865" y="917568"/>
              <a:ext cx="179352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19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38" name="Rectangle 176"/>
            <p:cNvSpPr/>
            <p:nvPr userDrawn="1"/>
          </p:nvSpPr>
          <p:spPr>
            <a:xfrm>
              <a:off x="2061217" y="917568"/>
              <a:ext cx="17935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20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</p:grpSp>
      <p:grpSp>
        <p:nvGrpSpPr>
          <p:cNvPr id="50" name="Group 188"/>
          <p:cNvGrpSpPr>
            <a:grpSpLocks/>
          </p:cNvGrpSpPr>
          <p:nvPr userDrawn="1"/>
        </p:nvGrpSpPr>
        <p:grpSpPr bwMode="auto">
          <a:xfrm>
            <a:off x="4033838" y="917575"/>
            <a:ext cx="1795462" cy="5022850"/>
            <a:chOff x="445464" y="917568"/>
            <a:chExt cx="1795104" cy="5022864"/>
          </a:xfrm>
        </p:grpSpPr>
        <p:grpSp>
          <p:nvGrpSpPr>
            <p:cNvPr id="51" name="Group 163"/>
            <p:cNvGrpSpPr>
              <a:grpSpLocks/>
            </p:cNvGrpSpPr>
            <p:nvPr userDrawn="1"/>
          </p:nvGrpSpPr>
          <p:grpSpPr bwMode="auto">
            <a:xfrm>
              <a:off x="445464" y="1096956"/>
              <a:ext cx="1795104" cy="4843475"/>
              <a:chOff x="445464" y="1276344"/>
              <a:chExt cx="1795104" cy="4319999"/>
            </a:xfrm>
          </p:grpSpPr>
          <p:cxnSp>
            <p:nvCxnSpPr>
              <p:cNvPr id="62" name="Straight Connector 200"/>
              <p:cNvCxnSpPr/>
              <p:nvPr userDrawn="1"/>
            </p:nvCxnSpPr>
            <p:spPr>
              <a:xfrm rot="10800000" flipV="1">
                <a:off x="445464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201"/>
              <p:cNvCxnSpPr/>
              <p:nvPr userDrawn="1"/>
            </p:nvCxnSpPr>
            <p:spPr>
              <a:xfrm rot="10800000" flipV="1">
                <a:off x="624815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202"/>
              <p:cNvCxnSpPr/>
              <p:nvPr userDrawn="1"/>
            </p:nvCxnSpPr>
            <p:spPr>
              <a:xfrm rot="10800000" flipV="1">
                <a:off x="804168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203"/>
              <p:cNvCxnSpPr/>
              <p:nvPr userDrawn="1"/>
            </p:nvCxnSpPr>
            <p:spPr>
              <a:xfrm rot="10800000" flipV="1">
                <a:off x="983519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204"/>
              <p:cNvCxnSpPr/>
              <p:nvPr userDrawn="1"/>
            </p:nvCxnSpPr>
            <p:spPr>
              <a:xfrm rot="10800000" flipV="1">
                <a:off x="1161283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205"/>
              <p:cNvCxnSpPr/>
              <p:nvPr userDrawn="1"/>
            </p:nvCxnSpPr>
            <p:spPr>
              <a:xfrm rot="10800000" flipV="1">
                <a:off x="1342222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206"/>
              <p:cNvCxnSpPr/>
              <p:nvPr userDrawn="1"/>
            </p:nvCxnSpPr>
            <p:spPr>
              <a:xfrm rot="10800000" flipV="1">
                <a:off x="1523161" y="1276344"/>
                <a:ext cx="0" cy="4319999"/>
              </a:xfrm>
              <a:prstGeom prst="line">
                <a:avLst/>
              </a:prstGeom>
              <a:ln w="15875"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207"/>
              <p:cNvCxnSpPr/>
              <p:nvPr userDrawn="1"/>
            </p:nvCxnSpPr>
            <p:spPr>
              <a:xfrm rot="10800000" flipV="1">
                <a:off x="1702513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208"/>
              <p:cNvCxnSpPr/>
              <p:nvPr userDrawn="1"/>
            </p:nvCxnSpPr>
            <p:spPr>
              <a:xfrm rot="10800000" flipV="1">
                <a:off x="1881864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209"/>
              <p:cNvCxnSpPr/>
              <p:nvPr userDrawn="1"/>
            </p:nvCxnSpPr>
            <p:spPr>
              <a:xfrm rot="10800000" flipV="1">
                <a:off x="2061217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210"/>
              <p:cNvCxnSpPr/>
              <p:nvPr userDrawn="1"/>
            </p:nvCxnSpPr>
            <p:spPr>
              <a:xfrm rot="10800000" flipV="1">
                <a:off x="2240568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Rectangle 190"/>
            <p:cNvSpPr/>
            <p:nvPr userDrawn="1"/>
          </p:nvSpPr>
          <p:spPr>
            <a:xfrm>
              <a:off x="445464" y="917568"/>
              <a:ext cx="17935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21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53" name="Rectangle 191"/>
            <p:cNvSpPr/>
            <p:nvPr userDrawn="1"/>
          </p:nvSpPr>
          <p:spPr>
            <a:xfrm>
              <a:off x="624815" y="917568"/>
              <a:ext cx="179352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22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54" name="Rectangle 192"/>
            <p:cNvSpPr/>
            <p:nvPr userDrawn="1"/>
          </p:nvSpPr>
          <p:spPr>
            <a:xfrm>
              <a:off x="804167" y="917568"/>
              <a:ext cx="17935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23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55" name="Rectangle 193"/>
            <p:cNvSpPr/>
            <p:nvPr userDrawn="1"/>
          </p:nvSpPr>
          <p:spPr>
            <a:xfrm>
              <a:off x="983519" y="917568"/>
              <a:ext cx="179352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24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56" name="Rectangle 194"/>
            <p:cNvSpPr/>
            <p:nvPr userDrawn="1"/>
          </p:nvSpPr>
          <p:spPr>
            <a:xfrm>
              <a:off x="1162871" y="917568"/>
              <a:ext cx="180939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25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57" name="Rectangle 195"/>
            <p:cNvSpPr/>
            <p:nvPr userDrawn="1"/>
          </p:nvSpPr>
          <p:spPr>
            <a:xfrm>
              <a:off x="1343810" y="917568"/>
              <a:ext cx="17935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26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58" name="Rectangle 196"/>
            <p:cNvSpPr/>
            <p:nvPr userDrawn="1"/>
          </p:nvSpPr>
          <p:spPr>
            <a:xfrm>
              <a:off x="1523161" y="917568"/>
              <a:ext cx="179352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27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59" name="Rectangle 197"/>
            <p:cNvSpPr/>
            <p:nvPr userDrawn="1"/>
          </p:nvSpPr>
          <p:spPr>
            <a:xfrm>
              <a:off x="1702513" y="917568"/>
              <a:ext cx="17935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28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60" name="Rectangle 198"/>
            <p:cNvSpPr/>
            <p:nvPr userDrawn="1"/>
          </p:nvSpPr>
          <p:spPr>
            <a:xfrm>
              <a:off x="1881865" y="917568"/>
              <a:ext cx="179352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29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61" name="Rectangle 199"/>
            <p:cNvSpPr/>
            <p:nvPr userDrawn="1"/>
          </p:nvSpPr>
          <p:spPr>
            <a:xfrm>
              <a:off x="2061217" y="917568"/>
              <a:ext cx="17935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30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</p:grpSp>
      <p:grpSp>
        <p:nvGrpSpPr>
          <p:cNvPr id="73" name="Group 211"/>
          <p:cNvGrpSpPr>
            <a:grpSpLocks/>
          </p:cNvGrpSpPr>
          <p:nvPr userDrawn="1"/>
        </p:nvGrpSpPr>
        <p:grpSpPr bwMode="auto">
          <a:xfrm>
            <a:off x="5826125" y="917575"/>
            <a:ext cx="1795463" cy="5022850"/>
            <a:chOff x="445464" y="917568"/>
            <a:chExt cx="1795105" cy="5022864"/>
          </a:xfrm>
        </p:grpSpPr>
        <p:grpSp>
          <p:nvGrpSpPr>
            <p:cNvPr id="74" name="Group 163"/>
            <p:cNvGrpSpPr>
              <a:grpSpLocks/>
            </p:cNvGrpSpPr>
            <p:nvPr userDrawn="1"/>
          </p:nvGrpSpPr>
          <p:grpSpPr bwMode="auto">
            <a:xfrm>
              <a:off x="445464" y="1096956"/>
              <a:ext cx="1795105" cy="4843475"/>
              <a:chOff x="445464" y="1276344"/>
              <a:chExt cx="1795105" cy="4319999"/>
            </a:xfrm>
          </p:grpSpPr>
          <p:cxnSp>
            <p:nvCxnSpPr>
              <p:cNvPr id="85" name="Straight Connector 223"/>
              <p:cNvCxnSpPr/>
              <p:nvPr userDrawn="1"/>
            </p:nvCxnSpPr>
            <p:spPr>
              <a:xfrm rot="10800000" flipV="1">
                <a:off x="445464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224"/>
              <p:cNvCxnSpPr/>
              <p:nvPr userDrawn="1"/>
            </p:nvCxnSpPr>
            <p:spPr>
              <a:xfrm rot="10800000" flipV="1">
                <a:off x="624816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225"/>
              <p:cNvCxnSpPr/>
              <p:nvPr userDrawn="1"/>
            </p:nvCxnSpPr>
            <p:spPr>
              <a:xfrm rot="10800000" flipV="1">
                <a:off x="804168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226"/>
              <p:cNvCxnSpPr/>
              <p:nvPr userDrawn="1"/>
            </p:nvCxnSpPr>
            <p:spPr>
              <a:xfrm rot="10800000" flipV="1">
                <a:off x="983520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227"/>
              <p:cNvCxnSpPr/>
              <p:nvPr userDrawn="1"/>
            </p:nvCxnSpPr>
            <p:spPr>
              <a:xfrm rot="10800000" flipV="1">
                <a:off x="1161284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228"/>
              <p:cNvCxnSpPr/>
              <p:nvPr userDrawn="1"/>
            </p:nvCxnSpPr>
            <p:spPr>
              <a:xfrm rot="10800000" flipV="1">
                <a:off x="1342223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229"/>
              <p:cNvCxnSpPr/>
              <p:nvPr userDrawn="1"/>
            </p:nvCxnSpPr>
            <p:spPr>
              <a:xfrm rot="10800000" flipV="1">
                <a:off x="1521574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230"/>
              <p:cNvCxnSpPr/>
              <p:nvPr userDrawn="1"/>
            </p:nvCxnSpPr>
            <p:spPr>
              <a:xfrm rot="10800000" flipV="1">
                <a:off x="1700927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231"/>
              <p:cNvCxnSpPr/>
              <p:nvPr userDrawn="1"/>
            </p:nvCxnSpPr>
            <p:spPr>
              <a:xfrm rot="10800000" flipV="1">
                <a:off x="1880278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232"/>
              <p:cNvCxnSpPr/>
              <p:nvPr userDrawn="1"/>
            </p:nvCxnSpPr>
            <p:spPr>
              <a:xfrm rot="10800000" flipV="1">
                <a:off x="2061217" y="1276344"/>
                <a:ext cx="0" cy="4319999"/>
              </a:xfrm>
              <a:prstGeom prst="line">
                <a:avLst/>
              </a:prstGeom>
              <a:ln w="15875"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233"/>
              <p:cNvCxnSpPr/>
              <p:nvPr userDrawn="1"/>
            </p:nvCxnSpPr>
            <p:spPr>
              <a:xfrm rot="10800000" flipV="1">
                <a:off x="2240569" y="1276344"/>
                <a:ext cx="0" cy="4319999"/>
              </a:xfrm>
              <a:prstGeom prst="line">
                <a:avLst/>
              </a:prstGeom>
              <a:ln>
                <a:solidFill>
                  <a:schemeClr val="accent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Rectangle 213"/>
            <p:cNvSpPr/>
            <p:nvPr userDrawn="1"/>
          </p:nvSpPr>
          <p:spPr>
            <a:xfrm>
              <a:off x="445464" y="917568"/>
              <a:ext cx="179352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31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76" name="Rectangle 214"/>
            <p:cNvSpPr/>
            <p:nvPr userDrawn="1"/>
          </p:nvSpPr>
          <p:spPr>
            <a:xfrm>
              <a:off x="624816" y="917568"/>
              <a:ext cx="17935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32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77" name="Rectangle 215"/>
            <p:cNvSpPr/>
            <p:nvPr userDrawn="1"/>
          </p:nvSpPr>
          <p:spPr>
            <a:xfrm>
              <a:off x="804167" y="917568"/>
              <a:ext cx="179352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33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78" name="Rectangle 216"/>
            <p:cNvSpPr/>
            <p:nvPr userDrawn="1"/>
          </p:nvSpPr>
          <p:spPr>
            <a:xfrm>
              <a:off x="983520" y="917568"/>
              <a:ext cx="17935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34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79" name="Rectangle 217"/>
            <p:cNvSpPr/>
            <p:nvPr userDrawn="1"/>
          </p:nvSpPr>
          <p:spPr>
            <a:xfrm>
              <a:off x="1162871" y="917568"/>
              <a:ext cx="180939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35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80" name="Rectangle 218"/>
            <p:cNvSpPr/>
            <p:nvPr userDrawn="1"/>
          </p:nvSpPr>
          <p:spPr>
            <a:xfrm>
              <a:off x="1342223" y="917568"/>
              <a:ext cx="180939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36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81" name="Rectangle 219"/>
            <p:cNvSpPr/>
            <p:nvPr userDrawn="1"/>
          </p:nvSpPr>
          <p:spPr>
            <a:xfrm>
              <a:off x="1523162" y="917568"/>
              <a:ext cx="17935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37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82" name="Rectangle 220"/>
            <p:cNvSpPr/>
            <p:nvPr userDrawn="1"/>
          </p:nvSpPr>
          <p:spPr>
            <a:xfrm>
              <a:off x="1702513" y="917568"/>
              <a:ext cx="179352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38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83" name="Rectangle 221"/>
            <p:cNvSpPr/>
            <p:nvPr userDrawn="1"/>
          </p:nvSpPr>
          <p:spPr>
            <a:xfrm>
              <a:off x="1881866" y="917568"/>
              <a:ext cx="179351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39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84" name="Rectangle 222"/>
            <p:cNvSpPr/>
            <p:nvPr userDrawn="1"/>
          </p:nvSpPr>
          <p:spPr>
            <a:xfrm>
              <a:off x="2061217" y="917568"/>
              <a:ext cx="179352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40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</p:grpSp>
      <p:grpSp>
        <p:nvGrpSpPr>
          <p:cNvPr id="96" name="Group 257"/>
          <p:cNvGrpSpPr>
            <a:grpSpLocks/>
          </p:cNvGrpSpPr>
          <p:nvPr userDrawn="1"/>
        </p:nvGrpSpPr>
        <p:grpSpPr bwMode="auto">
          <a:xfrm>
            <a:off x="7621588" y="917575"/>
            <a:ext cx="1077912" cy="5022850"/>
            <a:chOff x="7621596" y="917568"/>
            <a:chExt cx="1077552" cy="5022864"/>
          </a:xfrm>
        </p:grpSpPr>
        <p:cxnSp>
          <p:nvCxnSpPr>
            <p:cNvPr id="97" name="Straight Connector 246"/>
            <p:cNvCxnSpPr/>
            <p:nvPr userDrawn="1"/>
          </p:nvCxnSpPr>
          <p:spPr>
            <a:xfrm rot="10800000" flipV="1">
              <a:off x="7621596" y="1096957"/>
              <a:ext cx="0" cy="4843475"/>
            </a:xfrm>
            <a:prstGeom prst="line">
              <a:avLst/>
            </a:prstGeom>
            <a:ln>
              <a:solidFill>
                <a:schemeClr val="accent1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247"/>
            <p:cNvCxnSpPr/>
            <p:nvPr userDrawn="1"/>
          </p:nvCxnSpPr>
          <p:spPr>
            <a:xfrm rot="10800000" flipV="1">
              <a:off x="7800923" y="1096957"/>
              <a:ext cx="0" cy="4843475"/>
            </a:xfrm>
            <a:prstGeom prst="line">
              <a:avLst/>
            </a:prstGeom>
            <a:ln>
              <a:solidFill>
                <a:schemeClr val="accent1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248"/>
            <p:cNvCxnSpPr/>
            <p:nvPr userDrawn="1"/>
          </p:nvCxnSpPr>
          <p:spPr>
            <a:xfrm rot="10800000" flipV="1">
              <a:off x="7980251" y="1096957"/>
              <a:ext cx="0" cy="4843475"/>
            </a:xfrm>
            <a:prstGeom prst="line">
              <a:avLst/>
            </a:prstGeom>
            <a:ln>
              <a:solidFill>
                <a:schemeClr val="accent1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249"/>
            <p:cNvCxnSpPr/>
            <p:nvPr userDrawn="1"/>
          </p:nvCxnSpPr>
          <p:spPr>
            <a:xfrm rot="10800000" flipV="1">
              <a:off x="8161166" y="1096957"/>
              <a:ext cx="0" cy="4843475"/>
            </a:xfrm>
            <a:prstGeom prst="line">
              <a:avLst/>
            </a:prstGeom>
            <a:ln>
              <a:solidFill>
                <a:schemeClr val="accent1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250"/>
            <p:cNvCxnSpPr/>
            <p:nvPr userDrawn="1"/>
          </p:nvCxnSpPr>
          <p:spPr>
            <a:xfrm rot="10800000" flipV="1">
              <a:off x="8337319" y="1096957"/>
              <a:ext cx="0" cy="4843475"/>
            </a:xfrm>
            <a:prstGeom prst="line">
              <a:avLst/>
            </a:prstGeom>
            <a:ln>
              <a:solidFill>
                <a:schemeClr val="accent1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251"/>
            <p:cNvCxnSpPr/>
            <p:nvPr userDrawn="1"/>
          </p:nvCxnSpPr>
          <p:spPr>
            <a:xfrm rot="10800000" flipV="1">
              <a:off x="8519821" y="1096957"/>
              <a:ext cx="0" cy="4843475"/>
            </a:xfrm>
            <a:prstGeom prst="line">
              <a:avLst/>
            </a:prstGeom>
            <a:ln>
              <a:solidFill>
                <a:schemeClr val="accent1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252"/>
            <p:cNvCxnSpPr/>
            <p:nvPr userDrawn="1"/>
          </p:nvCxnSpPr>
          <p:spPr>
            <a:xfrm rot="10800000" flipV="1">
              <a:off x="8699148" y="1096957"/>
              <a:ext cx="0" cy="4843475"/>
            </a:xfrm>
            <a:prstGeom prst="line">
              <a:avLst/>
            </a:prstGeom>
            <a:ln>
              <a:solidFill>
                <a:schemeClr val="accent1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Rectangle 236"/>
            <p:cNvSpPr/>
            <p:nvPr userDrawn="1"/>
          </p:nvSpPr>
          <p:spPr>
            <a:xfrm>
              <a:off x="7621596" y="917568"/>
              <a:ext cx="179327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41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05" name="Rectangle 237"/>
            <p:cNvSpPr/>
            <p:nvPr userDrawn="1"/>
          </p:nvSpPr>
          <p:spPr>
            <a:xfrm>
              <a:off x="7800923" y="917568"/>
              <a:ext cx="179328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42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06" name="Rectangle 238"/>
            <p:cNvSpPr/>
            <p:nvPr userDrawn="1"/>
          </p:nvSpPr>
          <p:spPr>
            <a:xfrm>
              <a:off x="7980251" y="917568"/>
              <a:ext cx="180915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43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07" name="Rectangle 239"/>
            <p:cNvSpPr/>
            <p:nvPr userDrawn="1"/>
          </p:nvSpPr>
          <p:spPr>
            <a:xfrm>
              <a:off x="8159578" y="917568"/>
              <a:ext cx="180915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44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08" name="Rectangle 240"/>
            <p:cNvSpPr/>
            <p:nvPr userDrawn="1"/>
          </p:nvSpPr>
          <p:spPr>
            <a:xfrm>
              <a:off x="8340493" y="917568"/>
              <a:ext cx="179328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45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  <p:sp>
          <p:nvSpPr>
            <p:cNvPr id="109" name="Rectangle 241"/>
            <p:cNvSpPr/>
            <p:nvPr userDrawn="1"/>
          </p:nvSpPr>
          <p:spPr>
            <a:xfrm>
              <a:off x="8519821" y="917568"/>
              <a:ext cx="179327" cy="214314"/>
            </a:xfrm>
            <a:prstGeom prst="rect">
              <a:avLst/>
            </a:prstGeom>
            <a:solidFill>
              <a:srgbClr val="D9E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H" sz="800" dirty="0">
                  <a:solidFill>
                    <a:schemeClr val="accent1">
                      <a:lumMod val="90000"/>
                      <a:lumOff val="10000"/>
                    </a:schemeClr>
                  </a:solidFill>
                </a:rPr>
                <a:t>46</a:t>
              </a:r>
              <a:endParaRPr lang="en-US" sz="800" dirty="0">
                <a:solidFill>
                  <a:schemeClr val="accent1">
                    <a:lumMod val="90000"/>
                    <a:lumOff val="10000"/>
                  </a:schemeClr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785794"/>
          </a:xfrm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7EBD7-373B-4B58-B43A-20A2915D069D}" type="datetimeFigureOut">
              <a:rPr lang="en-US"/>
              <a:pPr>
                <a:defRPr/>
              </a:pPr>
              <a:t>18-Jul-08</a:t>
            </a:fld>
            <a:endParaRPr lang="en-US"/>
          </a:p>
        </p:txBody>
      </p:sp>
      <p:sp>
        <p:nvSpPr>
          <p:cNvPr id="1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89854-4AC1-4B1A-8D1C-5BA59FF15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9C8B8-AD66-491D-87C2-01C0D5F0611A}" type="datetimeFigureOut">
              <a:rPr lang="en-US"/>
              <a:pPr>
                <a:defRPr/>
              </a:pPr>
              <a:t>18-Jul-08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59F82-DCEC-415B-B9DB-32EAE5302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ADB84-CDE3-408E-BF94-CA398D5B5B3D}" type="datetimeFigureOut">
              <a:rPr lang="en-US"/>
              <a:pPr>
                <a:defRPr/>
              </a:pPr>
              <a:t>18-Jul-08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4AD43-1034-4240-B845-55E72B003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BBB63-8B63-433F-AB76-BBCFD92E0161}" type="datetimeFigureOut">
              <a:rPr lang="en-US"/>
              <a:pPr>
                <a:defRPr/>
              </a:pPr>
              <a:t>18-Jul-08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DD6E0-A93D-4312-84C2-219D12EAF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86CFF-A50A-415C-863B-ADD083071B28}" type="datetimeFigureOut">
              <a:rPr lang="en-US"/>
              <a:pPr>
                <a:defRPr/>
              </a:pPr>
              <a:t>18-Jul-08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B6E76-9F6E-40DA-8FF4-10BF95D3D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02753-2AB1-42CE-A431-7D1774CCA397}" type="datetimeFigureOut">
              <a:rPr lang="en-US"/>
              <a:pPr>
                <a:defRPr/>
              </a:pPr>
              <a:t>18-Jul-08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F973F-A47D-4949-813C-42AA480F33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B688215-4C2A-4BAD-982C-C3877B7F25B9}" type="datetimeFigureOut">
              <a:rPr lang="en-US"/>
              <a:pPr>
                <a:defRPr/>
              </a:pPr>
              <a:t>18-Jul-08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8BB0080E-3D2A-406E-B7BD-B3EE22876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85" r:id="rId6"/>
    <p:sldLayoutId id="2147483684" r:id="rId7"/>
    <p:sldLayoutId id="2147483683" r:id="rId8"/>
    <p:sldLayoutId id="2147483682" r:id="rId9"/>
    <p:sldLayoutId id="2147483691" r:id="rId10"/>
    <p:sldLayoutId id="2147483692" r:id="rId11"/>
    <p:sldLayoutId id="2147483681" r:id="rId12"/>
    <p:sldLayoutId id="2147483680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AAABB6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00B0F0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00B0F0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smtClean="0"/>
              <a:t>17 july 2008</a:t>
            </a:r>
            <a:endParaRPr lang="en-US" smtClean="0"/>
          </a:p>
        </p:txBody>
      </p:sp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fr-CH" smtClean="0"/>
              <a:t>Inner Triplets upgrade – 2013</a:t>
            </a:r>
            <a:br>
              <a:rPr lang="fr-CH" smtClean="0"/>
            </a:br>
            <a:r>
              <a:rPr lang="fr-CH" smtClean="0"/>
              <a:t>Very first Schedule</a:t>
            </a:r>
            <a:endParaRPr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8688" y="0"/>
            <a:ext cx="7772400" cy="7858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H" dirty="0" err="1" smtClean="0"/>
              <a:t>Draft</a:t>
            </a:r>
            <a:r>
              <a:rPr lang="fr-CH" dirty="0" smtClean="0"/>
              <a:t> </a:t>
            </a:r>
            <a:r>
              <a:rPr lang="fr-CH" dirty="0" err="1" smtClean="0"/>
              <a:t>sum</a:t>
            </a:r>
            <a:r>
              <a:rPr lang="fr-CH" dirty="0" smtClean="0"/>
              <a:t> of </a:t>
            </a:r>
            <a:r>
              <a:rPr lang="fr-CH" dirty="0" err="1" smtClean="0"/>
              <a:t>durations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71500" y="1447800"/>
            <a:ext cx="7772400" cy="45720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CH" dirty="0" smtClean="0"/>
              <a:t>Warm-up					4wks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CH" dirty="0" err="1" smtClean="0"/>
              <a:t>From</a:t>
            </a:r>
            <a:r>
              <a:rPr lang="fr-CH" dirty="0" smtClean="0"/>
              <a:t> RP OK to enter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CH" dirty="0" smtClean="0"/>
              <a:t>HLS </a:t>
            </a:r>
            <a:r>
              <a:rPr lang="fr-CH" dirty="0" err="1" smtClean="0"/>
              <a:t>removal</a:t>
            </a:r>
            <a:r>
              <a:rPr lang="fr-CH" dirty="0" smtClean="0"/>
              <a:t> &amp; IT </a:t>
            </a:r>
            <a:r>
              <a:rPr lang="fr-CH" dirty="0" err="1" smtClean="0"/>
              <a:t>reference</a:t>
            </a:r>
            <a:r>
              <a:rPr lang="fr-CH" dirty="0" smtClean="0"/>
              <a:t>			6 </a:t>
            </a:r>
            <a:r>
              <a:rPr lang="fr-CH" dirty="0" err="1" smtClean="0"/>
              <a:t>days</a:t>
            </a:r>
            <a:r>
              <a:rPr lang="fr-CH" dirty="0" smtClean="0"/>
              <a:t> 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fr-CH" sz="1800" i="1" dirty="0" smtClean="0"/>
              <a:t>(</a:t>
            </a:r>
            <a:r>
              <a:rPr lang="fr-CH" sz="1800" i="1" dirty="0" err="1" smtClean="0"/>
              <a:t>hidden</a:t>
            </a:r>
            <a:r>
              <a:rPr lang="fr-CH" sz="1800" i="1" dirty="0" smtClean="0"/>
              <a:t> time if OK </a:t>
            </a:r>
            <a:r>
              <a:rPr lang="fr-CH" sz="1800" i="1" dirty="0" err="1" smtClean="0"/>
              <a:t>from</a:t>
            </a:r>
            <a:r>
              <a:rPr lang="fr-CH" sz="1800" i="1" dirty="0" smtClean="0"/>
              <a:t> RP </a:t>
            </a:r>
            <a:r>
              <a:rPr lang="fr-CH" sz="1800" i="1" dirty="0" err="1" smtClean="0"/>
              <a:t>during</a:t>
            </a:r>
            <a:r>
              <a:rPr lang="fr-CH" sz="1800" i="1" dirty="0" smtClean="0"/>
              <a:t> warm-up)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CH" dirty="0" err="1" smtClean="0"/>
              <a:t>From</a:t>
            </a:r>
            <a:r>
              <a:rPr lang="fr-CH" dirty="0" smtClean="0"/>
              <a:t> RP OK to </a:t>
            </a:r>
            <a:r>
              <a:rPr lang="fr-CH" dirty="0" err="1" smtClean="0"/>
              <a:t>disconnect</a:t>
            </a:r>
            <a:endParaRPr lang="fr-CH" dirty="0" smtClean="0"/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CH" dirty="0" smtClean="0"/>
              <a:t>IT </a:t>
            </a:r>
            <a:r>
              <a:rPr lang="fr-CH" dirty="0" err="1" smtClean="0"/>
              <a:t>disconnections</a:t>
            </a:r>
            <a:r>
              <a:rPr lang="fr-CH" dirty="0" smtClean="0"/>
              <a:t>				4wks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CH" dirty="0" smtClean="0"/>
              <a:t>QRL modifications 				????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CH" dirty="0" smtClean="0"/>
              <a:t>Transport  - Jacks (</a:t>
            </a:r>
            <a:r>
              <a:rPr lang="fr-CH" dirty="0" err="1" smtClean="0"/>
              <a:t>removal</a:t>
            </a:r>
            <a:r>
              <a:rPr lang="fr-CH" dirty="0" smtClean="0"/>
              <a:t> &amp; new)		4wks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CH" dirty="0" smtClean="0"/>
              <a:t>Alignement			</a:t>
            </a:r>
            <a:r>
              <a:rPr lang="fr-CH" smtClean="0"/>
              <a:t>		1wk</a:t>
            </a:r>
            <a:endParaRPr lang="fr-CH" dirty="0" smtClean="0"/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CH" dirty="0" smtClean="0"/>
              <a:t>Interconnections				15wks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CH" dirty="0" err="1" smtClean="0"/>
              <a:t>Leak</a:t>
            </a:r>
            <a:r>
              <a:rPr lang="fr-CH" dirty="0" smtClean="0"/>
              <a:t> test					2 </a:t>
            </a:r>
            <a:r>
              <a:rPr lang="fr-CH" dirty="0" err="1" smtClean="0"/>
              <a:t>wks</a:t>
            </a:r>
            <a:endParaRPr lang="fr-CH" dirty="0" smtClean="0"/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fr-CH" dirty="0" smtClean="0"/>
              <a:t>							30 </a:t>
            </a:r>
            <a:r>
              <a:rPr lang="fr-CH" dirty="0" err="1" smtClean="0"/>
              <a:t>wks</a:t>
            </a:r>
            <a:endParaRPr lang="fr-CH" dirty="0" smtClean="0"/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786438" y="5286375"/>
            <a:ext cx="1357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8688" y="0"/>
            <a:ext cx="7772400" cy="7858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Draft and summarized schedule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6088" y="1276350"/>
            <a:ext cx="717550" cy="17938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100000">
                <a:srgbClr val="FF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Warm-up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625475" y="2173288"/>
            <a:ext cx="179388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10" name="Rectangle 9"/>
          <p:cNvSpPr/>
          <p:nvPr/>
        </p:nvSpPr>
        <p:spPr>
          <a:xfrm>
            <a:off x="1163638" y="2173288"/>
            <a:ext cx="717550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1881188" y="2173288"/>
            <a:ext cx="717550" cy="179387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Transport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2598738" y="2173288"/>
            <a:ext cx="179387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13" name="Rectangle 12"/>
          <p:cNvSpPr/>
          <p:nvPr/>
        </p:nvSpPr>
        <p:spPr>
          <a:xfrm>
            <a:off x="2778125" y="2173288"/>
            <a:ext cx="2690813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5468938" y="2173288"/>
            <a:ext cx="358775" cy="1793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LT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804863" y="2532063"/>
            <a:ext cx="179387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16" name="Rectangle 15"/>
          <p:cNvSpPr/>
          <p:nvPr/>
        </p:nvSpPr>
        <p:spPr>
          <a:xfrm>
            <a:off x="1881188" y="2532063"/>
            <a:ext cx="717550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2598738" y="2532063"/>
            <a:ext cx="717550" cy="179387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Transport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3316288" y="2532063"/>
            <a:ext cx="179387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19" name="Rectangle 18"/>
          <p:cNvSpPr/>
          <p:nvPr/>
        </p:nvSpPr>
        <p:spPr>
          <a:xfrm>
            <a:off x="3495675" y="2532063"/>
            <a:ext cx="2690813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6186488" y="2532063"/>
            <a:ext cx="358775" cy="1793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LT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2598738" y="2890838"/>
            <a:ext cx="717550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3316288" y="2890838"/>
            <a:ext cx="717550" cy="179387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Transport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4033838" y="2890838"/>
            <a:ext cx="179387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24" name="Rectangle 23"/>
          <p:cNvSpPr/>
          <p:nvPr/>
        </p:nvSpPr>
        <p:spPr>
          <a:xfrm>
            <a:off x="4213225" y="2890838"/>
            <a:ext cx="2690813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6904038" y="2890838"/>
            <a:ext cx="358775" cy="1793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LT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3316288" y="3249613"/>
            <a:ext cx="717550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4033838" y="3249613"/>
            <a:ext cx="717550" cy="179387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Transport</a:t>
            </a:r>
            <a:endParaRPr lang="en-US" sz="1200" dirty="0"/>
          </a:p>
        </p:txBody>
      </p:sp>
      <p:sp>
        <p:nvSpPr>
          <p:cNvPr id="28" name="Rectangle 27"/>
          <p:cNvSpPr/>
          <p:nvPr/>
        </p:nvSpPr>
        <p:spPr>
          <a:xfrm>
            <a:off x="4751388" y="3249613"/>
            <a:ext cx="179387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29" name="Rectangle 28"/>
          <p:cNvSpPr/>
          <p:nvPr/>
        </p:nvSpPr>
        <p:spPr>
          <a:xfrm>
            <a:off x="4930775" y="3249613"/>
            <a:ext cx="2690813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7621588" y="3249613"/>
            <a:ext cx="358775" cy="1793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LT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984250" y="2890838"/>
            <a:ext cx="179388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32" name="Rectangle 31"/>
          <p:cNvSpPr/>
          <p:nvPr/>
        </p:nvSpPr>
        <p:spPr>
          <a:xfrm>
            <a:off x="1163638" y="3249613"/>
            <a:ext cx="179387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33" name="Rounded Rectangle 32"/>
          <p:cNvSpPr/>
          <p:nvPr/>
        </p:nvSpPr>
        <p:spPr>
          <a:xfrm>
            <a:off x="446088" y="1635125"/>
            <a:ext cx="8251825" cy="1973263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36" name="TextBox 33"/>
          <p:cNvSpPr txBox="1">
            <a:spLocks noChangeArrowheads="1"/>
          </p:cNvSpPr>
          <p:nvPr/>
        </p:nvSpPr>
        <p:spPr bwMode="auto">
          <a:xfrm>
            <a:off x="1522413" y="1728788"/>
            <a:ext cx="531495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H">
                <a:latin typeface="Perpetua" pitchFamily="18" charset="0"/>
              </a:rPr>
              <a:t>1 machine for disconnection and 1 set of transport equipment</a:t>
            </a:r>
            <a:endParaRPr lang="en-US">
              <a:latin typeface="Perpetua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5475" y="4325938"/>
            <a:ext cx="179388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36" name="Rectangle 35"/>
          <p:cNvSpPr/>
          <p:nvPr/>
        </p:nvSpPr>
        <p:spPr>
          <a:xfrm>
            <a:off x="1163638" y="4325938"/>
            <a:ext cx="717550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1881188" y="4325938"/>
            <a:ext cx="717550" cy="179387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Transport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2598738" y="4325938"/>
            <a:ext cx="179387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39" name="Rectangle 38"/>
          <p:cNvSpPr/>
          <p:nvPr/>
        </p:nvSpPr>
        <p:spPr>
          <a:xfrm>
            <a:off x="2778125" y="4325938"/>
            <a:ext cx="2690813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5468938" y="4325938"/>
            <a:ext cx="358775" cy="1793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LT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804863" y="4684713"/>
            <a:ext cx="179387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42" name="Rectangle 41"/>
          <p:cNvSpPr/>
          <p:nvPr/>
        </p:nvSpPr>
        <p:spPr>
          <a:xfrm>
            <a:off x="1163638" y="4684713"/>
            <a:ext cx="717550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1881188" y="4684713"/>
            <a:ext cx="717550" cy="179387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Transport</a:t>
            </a:r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2598738" y="4684713"/>
            <a:ext cx="179387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45" name="Rectangle 44"/>
          <p:cNvSpPr/>
          <p:nvPr/>
        </p:nvSpPr>
        <p:spPr>
          <a:xfrm>
            <a:off x="2778125" y="4684713"/>
            <a:ext cx="2690813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5468938" y="4684713"/>
            <a:ext cx="358775" cy="1793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LT</a:t>
            </a:r>
            <a:endParaRPr lang="en-US" sz="1200" dirty="0"/>
          </a:p>
        </p:txBody>
      </p:sp>
      <p:sp>
        <p:nvSpPr>
          <p:cNvPr id="47" name="Rectangle 46"/>
          <p:cNvSpPr/>
          <p:nvPr/>
        </p:nvSpPr>
        <p:spPr>
          <a:xfrm>
            <a:off x="1881188" y="5043488"/>
            <a:ext cx="717550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2598738" y="5043488"/>
            <a:ext cx="717550" cy="179387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Transport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3316288" y="5043488"/>
            <a:ext cx="179387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50" name="Rectangle 49"/>
          <p:cNvSpPr/>
          <p:nvPr/>
        </p:nvSpPr>
        <p:spPr>
          <a:xfrm>
            <a:off x="3495675" y="5043488"/>
            <a:ext cx="2690813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6186488" y="5043488"/>
            <a:ext cx="358775" cy="1793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LT</a:t>
            </a:r>
            <a:endParaRPr lang="en-US" sz="1200" dirty="0"/>
          </a:p>
        </p:txBody>
      </p:sp>
      <p:sp>
        <p:nvSpPr>
          <p:cNvPr id="52" name="Rectangle 51"/>
          <p:cNvSpPr/>
          <p:nvPr/>
        </p:nvSpPr>
        <p:spPr>
          <a:xfrm>
            <a:off x="1881188" y="5402263"/>
            <a:ext cx="717550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2598738" y="5402263"/>
            <a:ext cx="717550" cy="179387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Transport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3316288" y="5402263"/>
            <a:ext cx="179387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55" name="Rectangle 54"/>
          <p:cNvSpPr/>
          <p:nvPr/>
        </p:nvSpPr>
        <p:spPr>
          <a:xfrm>
            <a:off x="3495675" y="5402263"/>
            <a:ext cx="2690813" cy="1793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 err="1"/>
              <a:t>Disconn</a:t>
            </a:r>
            <a:r>
              <a:rPr lang="fr-CH" sz="1200" dirty="0"/>
              <a:t>.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>
          <a:xfrm>
            <a:off x="6186488" y="5402263"/>
            <a:ext cx="358775" cy="1793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1200" dirty="0"/>
              <a:t>LT</a:t>
            </a:r>
            <a:endParaRPr lang="en-US" sz="1200" dirty="0"/>
          </a:p>
        </p:txBody>
      </p:sp>
      <p:sp>
        <p:nvSpPr>
          <p:cNvPr id="57" name="Rectangle 56"/>
          <p:cNvSpPr/>
          <p:nvPr/>
        </p:nvSpPr>
        <p:spPr>
          <a:xfrm>
            <a:off x="984250" y="5043488"/>
            <a:ext cx="179388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58" name="Rectangle 57"/>
          <p:cNvSpPr/>
          <p:nvPr/>
        </p:nvSpPr>
        <p:spPr>
          <a:xfrm>
            <a:off x="1163638" y="5402263"/>
            <a:ext cx="179387" cy="179387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H" sz="500" dirty="0"/>
              <a:t>SU</a:t>
            </a:r>
            <a:endParaRPr lang="en-US" sz="500" dirty="0"/>
          </a:p>
        </p:txBody>
      </p:sp>
      <p:sp>
        <p:nvSpPr>
          <p:cNvPr id="59" name="Rounded Rectangle 58"/>
          <p:cNvSpPr/>
          <p:nvPr/>
        </p:nvSpPr>
        <p:spPr>
          <a:xfrm>
            <a:off x="446088" y="3787775"/>
            <a:ext cx="8251825" cy="1973263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62" name="TextBox 59"/>
          <p:cNvSpPr txBox="1">
            <a:spLocks noChangeArrowheads="1"/>
          </p:cNvSpPr>
          <p:nvPr/>
        </p:nvSpPr>
        <p:spPr bwMode="auto">
          <a:xfrm>
            <a:off x="1522413" y="3881438"/>
            <a:ext cx="5457825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H">
                <a:latin typeface="Perpetua" pitchFamily="18" charset="0"/>
              </a:rPr>
              <a:t>2 machines for disconnection and 2 sets of transport equipment</a:t>
            </a:r>
            <a:endParaRPr lang="en-US">
              <a:latin typeface="Perpetua" pitchFamily="18" charset="0"/>
            </a:endParaRPr>
          </a:p>
        </p:txBody>
      </p:sp>
      <p:sp>
        <p:nvSpPr>
          <p:cNvPr id="17463" name="TextBox 60"/>
          <p:cNvSpPr txBox="1">
            <a:spLocks noChangeArrowheads="1"/>
          </p:cNvSpPr>
          <p:nvPr/>
        </p:nvSpPr>
        <p:spPr bwMode="auto">
          <a:xfrm>
            <a:off x="2778125" y="1223963"/>
            <a:ext cx="3429000" cy="36988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H" b="1">
                <a:solidFill>
                  <a:schemeClr val="bg1"/>
                </a:solidFill>
                <a:latin typeface="Perpetua" pitchFamily="18" charset="0"/>
              </a:rPr>
              <a:t>Not including QRL modifications</a:t>
            </a:r>
            <a:endParaRPr lang="en-US" b="1">
              <a:solidFill>
                <a:schemeClr val="bg1"/>
              </a:solidFill>
              <a:latin typeface="Perpet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8688" y="0"/>
            <a:ext cx="7772400" cy="7858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H" dirty="0" smtClean="0"/>
              <a:t>List of </a:t>
            </a:r>
            <a:r>
              <a:rPr lang="fr-CH" dirty="0" err="1" smtClean="0"/>
              <a:t>activities</a:t>
            </a:r>
            <a:endParaRPr lang="en-US" dirty="0"/>
          </a:p>
        </p:txBody>
      </p:sp>
      <p:sp>
        <p:nvSpPr>
          <p:cNvPr id="18434" name="Content Placeholder 3"/>
          <p:cNvSpPr>
            <a:spLocks noGrp="1"/>
          </p:cNvSpPr>
          <p:nvPr>
            <p:ph sz="quarter" idx="1"/>
          </p:nvPr>
        </p:nvSpPr>
        <p:spPr>
          <a:xfrm>
            <a:off x="571500" y="1447800"/>
            <a:ext cx="7772400" cy="4572000"/>
          </a:xfrm>
        </p:spPr>
        <p:txBody>
          <a:bodyPr/>
          <a:lstStyle/>
          <a:p>
            <a:pPr marL="501650" indent="-457200">
              <a:buFont typeface="Wingdings 2" pitchFamily="18" charset="2"/>
              <a:buNone/>
            </a:pPr>
            <a:r>
              <a:rPr lang="fr-CH" smtClean="0"/>
              <a:t>1. Main ring</a:t>
            </a:r>
          </a:p>
          <a:p>
            <a:pPr marL="776288" lvl="1" indent="-457200">
              <a:buFont typeface="Wingdings 2" pitchFamily="18" charset="2"/>
              <a:buNone/>
            </a:pPr>
            <a:r>
              <a:rPr lang="fr-CH" smtClean="0"/>
              <a:t>1.1 Removal</a:t>
            </a:r>
          </a:p>
          <a:p>
            <a:pPr marL="776288" lvl="1" indent="-457200">
              <a:buFont typeface="Wingdings 2" pitchFamily="18" charset="2"/>
              <a:buNone/>
            </a:pPr>
            <a:r>
              <a:rPr lang="fr-CH" smtClean="0"/>
              <a:t>1.2 Installation</a:t>
            </a:r>
          </a:p>
          <a:p>
            <a:pPr marL="776288" lvl="1" indent="-457200">
              <a:buFont typeface="Wingdings 2" pitchFamily="18" charset="2"/>
              <a:buNone/>
            </a:pPr>
            <a:r>
              <a:rPr lang="fr-CH" smtClean="0"/>
              <a:t>1.3 Tests</a:t>
            </a:r>
          </a:p>
          <a:p>
            <a:pPr marL="501650" indent="-457200">
              <a:buFont typeface="Wingdings 2" pitchFamily="18" charset="2"/>
              <a:buNone/>
            </a:pPr>
            <a:r>
              <a:rPr lang="fr-CH" smtClean="0"/>
              <a:t>2. UJ</a:t>
            </a:r>
          </a:p>
          <a:p>
            <a:pPr marL="776288" lvl="1" indent="-457200">
              <a:buFont typeface="Wingdings 2" pitchFamily="18" charset="2"/>
              <a:buNone/>
            </a:pPr>
            <a:r>
              <a:rPr lang="fr-CH" smtClean="0"/>
              <a:t>2.1 Removal</a:t>
            </a:r>
          </a:p>
          <a:p>
            <a:pPr marL="776288" lvl="1" indent="-457200">
              <a:buFont typeface="Wingdings 2" pitchFamily="18" charset="2"/>
              <a:buNone/>
            </a:pPr>
            <a:r>
              <a:rPr lang="fr-CH" smtClean="0"/>
              <a:t>2.2 Installation</a:t>
            </a:r>
          </a:p>
          <a:p>
            <a:pPr marL="776288" lvl="1" indent="-457200">
              <a:buFont typeface="Wingdings 2" pitchFamily="18" charset="2"/>
              <a:buNone/>
            </a:pPr>
            <a:r>
              <a:rPr lang="fr-CH" smtClean="0"/>
              <a:t>2.3 Tests</a:t>
            </a:r>
          </a:p>
          <a:p>
            <a:pPr marL="1050925" lvl="2" indent="-457200">
              <a:buFont typeface="Franklin Gothic Book" pitchFamily="34" charset="0"/>
              <a:buAutoNum type="arabicPeriod"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8688" y="0"/>
            <a:ext cx="7772400" cy="7858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H" dirty="0" smtClean="0"/>
              <a:t>List of </a:t>
            </a:r>
            <a:r>
              <a:rPr lang="fr-CH" dirty="0" err="1" smtClean="0"/>
              <a:t>activities</a:t>
            </a:r>
            <a:r>
              <a:rPr lang="fr-CH" dirty="0" smtClean="0"/>
              <a:t> – 1. Main 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42875" y="857250"/>
            <a:ext cx="8715375" cy="5572125"/>
          </a:xfrm>
        </p:spPr>
        <p:txBody>
          <a:bodyPr>
            <a:normAutofit lnSpcReduction="10000"/>
          </a:bodyPr>
          <a:lstStyle/>
          <a:p>
            <a:pPr marL="502920" indent="-45720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CH" dirty="0" err="1" smtClean="0"/>
              <a:t>Removal</a:t>
            </a:r>
            <a:r>
              <a:rPr lang="fr-CH" dirty="0" smtClean="0"/>
              <a:t>	</a:t>
            </a:r>
          </a:p>
          <a:p>
            <a:pPr marL="777240" lvl="1" indent="-457200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CH" dirty="0" smtClean="0"/>
              <a:t>Services</a:t>
            </a:r>
          </a:p>
          <a:p>
            <a:pPr marL="1051560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fr-CH" dirty="0" smtClean="0"/>
              <a:t>HLS &amp; WLS </a:t>
            </a:r>
            <a:r>
              <a:rPr lang="fr-CH" dirty="0" err="1" smtClean="0"/>
              <a:t>removal</a:t>
            </a:r>
            <a:r>
              <a:rPr lang="fr-CH" dirty="0" smtClean="0"/>
              <a:t>			3d	H. Mainaud-Durand</a:t>
            </a:r>
          </a:p>
          <a:p>
            <a:pPr marL="1051560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fr-CH" dirty="0" smtClean="0"/>
              <a:t>IT </a:t>
            </a:r>
            <a:r>
              <a:rPr lang="fr-CH" dirty="0" err="1" smtClean="0"/>
              <a:t>survey</a:t>
            </a:r>
            <a:r>
              <a:rPr lang="fr-CH" dirty="0" smtClean="0"/>
              <a:t> </a:t>
            </a:r>
            <a:r>
              <a:rPr lang="fr-CH" dirty="0" err="1" smtClean="0"/>
              <a:t>references</a:t>
            </a:r>
            <a:r>
              <a:rPr lang="fr-CH" dirty="0" smtClean="0"/>
              <a:t>			3d	H. Mainaud-Durand</a:t>
            </a:r>
          </a:p>
          <a:p>
            <a:pPr marL="1051560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fr-CH" dirty="0" smtClean="0"/>
              <a:t> BLM, BPM, PMIL </a:t>
            </a:r>
            <a:r>
              <a:rPr lang="fr-CH" dirty="0" err="1" smtClean="0"/>
              <a:t>removal</a:t>
            </a:r>
            <a:r>
              <a:rPr lang="fr-CH" dirty="0" smtClean="0"/>
              <a:t>			1d</a:t>
            </a:r>
          </a:p>
          <a:p>
            <a:pPr marL="1051560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fr-CH" dirty="0" smtClean="0"/>
              <a:t>WCC </a:t>
            </a:r>
            <a:r>
              <a:rPr lang="fr-CH" dirty="0" err="1" smtClean="0"/>
              <a:t>removal</a:t>
            </a:r>
            <a:r>
              <a:rPr lang="fr-CH" dirty="0" smtClean="0"/>
              <a:t>				2w	J.-C. Guillaume</a:t>
            </a:r>
          </a:p>
          <a:p>
            <a:pPr marL="1051560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fr-CH" dirty="0" err="1" smtClean="0"/>
              <a:t>Cryo</a:t>
            </a:r>
            <a:r>
              <a:rPr lang="fr-CH" dirty="0" smtClean="0"/>
              <a:t> instrumentation </a:t>
            </a:r>
            <a:r>
              <a:rPr lang="fr-CH" dirty="0" err="1" smtClean="0"/>
              <a:t>removal</a:t>
            </a:r>
            <a:r>
              <a:rPr lang="fr-CH" dirty="0" smtClean="0"/>
              <a:t>		</a:t>
            </a:r>
            <a:r>
              <a:rPr lang="fr-CH" b="1" dirty="0" smtClean="0">
                <a:solidFill>
                  <a:srgbClr val="FF0000"/>
                </a:solidFill>
              </a:rPr>
              <a:t> ?	 ?</a:t>
            </a:r>
            <a:endParaRPr lang="fr-CH" dirty="0" smtClean="0">
              <a:solidFill>
                <a:srgbClr val="FF0000"/>
              </a:solidFill>
            </a:endParaRPr>
          </a:p>
          <a:p>
            <a:pPr marL="1051560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fr-CH" dirty="0" err="1" smtClean="0"/>
              <a:t>Electrical</a:t>
            </a:r>
            <a:r>
              <a:rPr lang="fr-CH" dirty="0" smtClean="0"/>
              <a:t> </a:t>
            </a:r>
            <a:r>
              <a:rPr lang="fr-CH" dirty="0" err="1" smtClean="0"/>
              <a:t>general</a:t>
            </a:r>
            <a:r>
              <a:rPr lang="fr-CH" dirty="0" smtClean="0"/>
              <a:t> services modification </a:t>
            </a:r>
            <a:r>
              <a:rPr lang="fr-CH" b="1" dirty="0" smtClean="0">
                <a:solidFill>
                  <a:srgbClr val="FF0000"/>
                </a:solidFill>
              </a:rPr>
              <a:t>?</a:t>
            </a:r>
            <a:r>
              <a:rPr lang="fr-CH" dirty="0" smtClean="0"/>
              <a:t>	</a:t>
            </a:r>
            <a:r>
              <a:rPr lang="fr-CH" b="1" dirty="0" smtClean="0">
                <a:solidFill>
                  <a:srgbClr val="FF0000"/>
                </a:solidFill>
              </a:rPr>
              <a:t>?	</a:t>
            </a:r>
            <a:r>
              <a:rPr lang="fr-CH" dirty="0" smtClean="0"/>
              <a:t>J. Pierlot</a:t>
            </a:r>
            <a:endParaRPr lang="fr-CH" b="1" dirty="0" smtClean="0">
              <a:solidFill>
                <a:srgbClr val="FF0000"/>
              </a:solidFill>
            </a:endParaRPr>
          </a:p>
          <a:p>
            <a:pPr marL="777240" lvl="1" indent="-457200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fr-CH" dirty="0" smtClean="0"/>
              <a:t>Machine </a:t>
            </a:r>
            <a:r>
              <a:rPr lang="fr-CH" dirty="0" err="1" smtClean="0"/>
              <a:t>removal</a:t>
            </a:r>
            <a:endParaRPr lang="fr-CH" dirty="0" smtClean="0"/>
          </a:p>
          <a:p>
            <a:pPr marL="1051560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fr-CH" dirty="0" smtClean="0"/>
              <a:t>TAS </a:t>
            </a:r>
            <a:r>
              <a:rPr lang="fr-CH" dirty="0" err="1" smtClean="0"/>
              <a:t>displacement</a:t>
            </a:r>
            <a:r>
              <a:rPr lang="fr-CH" dirty="0" smtClean="0"/>
              <a:t>				</a:t>
            </a:r>
            <a:r>
              <a:rPr lang="fr-CH" b="1" dirty="0" smtClean="0">
                <a:solidFill>
                  <a:srgbClr val="FF0000"/>
                </a:solidFill>
              </a:rPr>
              <a:t> ?	</a:t>
            </a:r>
            <a:r>
              <a:rPr lang="fr-CH" dirty="0" smtClean="0"/>
              <a:t>ATLAS &amp; CMS</a:t>
            </a:r>
          </a:p>
          <a:p>
            <a:pPr marL="1051560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fr-CH" dirty="0" smtClean="0"/>
              <a:t>IT </a:t>
            </a:r>
            <a:r>
              <a:rPr lang="fr-CH" dirty="0" err="1" smtClean="0"/>
              <a:t>disconnections</a:t>
            </a:r>
            <a:r>
              <a:rPr lang="fr-CH" dirty="0" smtClean="0"/>
              <a:t>				4w	J.-P. Tock</a:t>
            </a:r>
          </a:p>
          <a:p>
            <a:pPr marL="1051560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fr-CH" dirty="0" smtClean="0"/>
              <a:t>QRL modifications			</a:t>
            </a:r>
            <a:r>
              <a:rPr lang="fr-CH" b="1" dirty="0" smtClean="0">
                <a:solidFill>
                  <a:srgbClr val="FF0000"/>
                </a:solidFill>
              </a:rPr>
              <a:t> ? </a:t>
            </a:r>
            <a:r>
              <a:rPr lang="fr-CH" dirty="0" smtClean="0"/>
              <a:t>	</a:t>
            </a:r>
            <a:r>
              <a:rPr lang="fr-CH" b="1" dirty="0" smtClean="0">
                <a:solidFill>
                  <a:srgbClr val="FF0000"/>
                </a:solidFill>
              </a:rPr>
              <a:t> ?</a:t>
            </a:r>
            <a:endParaRPr lang="fr-CH" dirty="0" smtClean="0"/>
          </a:p>
          <a:p>
            <a:pPr marL="1051560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fr-CH" dirty="0" smtClean="0"/>
              <a:t>D1 </a:t>
            </a:r>
            <a:r>
              <a:rPr lang="fr-CH" dirty="0" err="1" smtClean="0"/>
              <a:t>disconnections</a:t>
            </a:r>
            <a:r>
              <a:rPr lang="fr-CH" dirty="0" smtClean="0"/>
              <a:t> ?			</a:t>
            </a:r>
            <a:r>
              <a:rPr lang="fr-CH" b="1" dirty="0" smtClean="0">
                <a:solidFill>
                  <a:srgbClr val="FF0000"/>
                </a:solidFill>
              </a:rPr>
              <a:t> ? </a:t>
            </a:r>
            <a:r>
              <a:rPr lang="fr-CH" dirty="0" smtClean="0"/>
              <a:t>	</a:t>
            </a:r>
            <a:r>
              <a:rPr lang="fr-CH" b="1" dirty="0" smtClean="0">
                <a:solidFill>
                  <a:srgbClr val="FF0000"/>
                </a:solidFill>
              </a:rPr>
              <a:t> ?</a:t>
            </a:r>
            <a:endParaRPr lang="fr-CH" dirty="0" smtClean="0"/>
          </a:p>
          <a:p>
            <a:pPr marL="1051560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fr-CH" dirty="0" smtClean="0"/>
              <a:t>Transport and jacks			~2w	S. </a:t>
            </a:r>
            <a:r>
              <a:rPr lang="fr-CH" dirty="0" err="1" smtClean="0"/>
              <a:t>Bartolome</a:t>
            </a:r>
            <a:endParaRPr lang="fr-CH" dirty="0" smtClean="0"/>
          </a:p>
          <a:p>
            <a:pPr marL="1051560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fr-CH" dirty="0" smtClean="0"/>
              <a:t>Vacuum </a:t>
            </a:r>
            <a:r>
              <a:rPr lang="fr-CH" dirty="0" err="1" smtClean="0"/>
              <a:t>chambers</a:t>
            </a:r>
            <a:r>
              <a:rPr lang="fr-CH" dirty="0" smtClean="0"/>
              <a:t> &amp; supports </a:t>
            </a:r>
            <a:r>
              <a:rPr lang="fr-CH" dirty="0" err="1" smtClean="0"/>
              <a:t>removal</a:t>
            </a:r>
            <a:r>
              <a:rPr lang="fr-CH" dirty="0" smtClean="0"/>
              <a:t>	</a:t>
            </a:r>
            <a:r>
              <a:rPr lang="fr-CH" b="1" dirty="0" smtClean="0">
                <a:solidFill>
                  <a:srgbClr val="FF0000"/>
                </a:solidFill>
              </a:rPr>
              <a:t> ? </a:t>
            </a:r>
            <a:r>
              <a:rPr lang="fr-CH" dirty="0" smtClean="0"/>
              <a:t>	V. Baglin	 </a:t>
            </a:r>
          </a:p>
          <a:p>
            <a:pPr marL="1051560" lvl="2" indent="-457200" fontAlgn="auto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endParaRPr lang="fr-CH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0"/>
            <a:ext cx="7772400" cy="7858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H" dirty="0" smtClean="0"/>
              <a:t>List of </a:t>
            </a:r>
            <a:r>
              <a:rPr lang="fr-CH" dirty="0" err="1" smtClean="0"/>
              <a:t>activities</a:t>
            </a:r>
            <a:r>
              <a:rPr lang="fr-CH" dirty="0" smtClean="0"/>
              <a:t> – 1. Main ring</a:t>
            </a:r>
            <a:endParaRPr lang="en-US" dirty="0"/>
          </a:p>
        </p:txBody>
      </p:sp>
      <p:sp>
        <p:nvSpPr>
          <p:cNvPr id="20482" name="Content Placeholder 3"/>
          <p:cNvSpPr>
            <a:spLocks noGrp="1"/>
          </p:cNvSpPr>
          <p:nvPr>
            <p:ph sz="quarter" idx="1"/>
          </p:nvPr>
        </p:nvSpPr>
        <p:spPr>
          <a:xfrm>
            <a:off x="142875" y="857250"/>
            <a:ext cx="8715375" cy="5572125"/>
          </a:xfrm>
        </p:spPr>
        <p:txBody>
          <a:bodyPr/>
          <a:lstStyle/>
          <a:p>
            <a:pPr marL="501650" indent="-457200"/>
            <a:r>
              <a:rPr lang="fr-CH" smtClean="0"/>
              <a:t>Installation</a:t>
            </a:r>
          </a:p>
          <a:p>
            <a:pPr marL="776288" lvl="1" indent="-457200"/>
            <a:r>
              <a:rPr lang="fr-CH" smtClean="0"/>
              <a:t>Services</a:t>
            </a:r>
          </a:p>
          <a:p>
            <a:pPr marL="1050925" lvl="2" indent="-457200"/>
            <a:r>
              <a:rPr lang="fr-CH" smtClean="0"/>
              <a:t>Transport and Jacks		2w	S. Bartolome</a:t>
            </a:r>
          </a:p>
          <a:p>
            <a:pPr marL="1050925" lvl="2" indent="-457200"/>
            <a:r>
              <a:rPr lang="fr-CH" smtClean="0"/>
              <a:t>Alignment			1w	 H. Mainaud-Durand</a:t>
            </a:r>
          </a:p>
          <a:p>
            <a:pPr marL="1050925" lvl="2" indent="-457200"/>
            <a:r>
              <a:rPr lang="fr-CH" smtClean="0"/>
              <a:t>HLS &amp; WLS installation		2w	H. Mainaud-Durand</a:t>
            </a:r>
          </a:p>
          <a:p>
            <a:pPr marL="1050925" lvl="2" indent="-457200"/>
            <a:r>
              <a:rPr lang="fr-CH" smtClean="0"/>
              <a:t>BLM, BPM, PMIL installation	</a:t>
            </a:r>
            <a:r>
              <a:rPr lang="fr-CH" b="1" smtClean="0">
                <a:solidFill>
                  <a:srgbClr val="FF0000"/>
                </a:solidFill>
              </a:rPr>
              <a:t> ?</a:t>
            </a:r>
          </a:p>
          <a:p>
            <a:pPr marL="776288" lvl="1" indent="-457200"/>
            <a:r>
              <a:rPr lang="fr-CH" smtClean="0"/>
              <a:t>Machine</a:t>
            </a:r>
          </a:p>
          <a:p>
            <a:pPr marL="1050925" lvl="2" indent="-457200"/>
            <a:r>
              <a:rPr lang="fr-CH" smtClean="0"/>
              <a:t>Interconnections			15w	J.-P. Tock</a:t>
            </a:r>
          </a:p>
          <a:p>
            <a:pPr marL="1050925" lvl="2" indent="-457200"/>
            <a:r>
              <a:rPr lang="fr-CH" smtClean="0"/>
              <a:t>Leak tests			2w	P. Cruikshank</a:t>
            </a:r>
          </a:p>
          <a:p>
            <a:pPr marL="1050925" lvl="2" indent="-457200"/>
            <a:r>
              <a:rPr lang="fr-CH" smtClean="0"/>
              <a:t>Cryo intrumentation	</a:t>
            </a:r>
            <a:r>
              <a:rPr lang="fr-CH" b="1" smtClean="0">
                <a:solidFill>
                  <a:srgbClr val="FF0000"/>
                </a:solidFill>
              </a:rPr>
              <a:t> 	 ?	 ?</a:t>
            </a:r>
            <a:endParaRPr lang="fr-CH" smtClean="0"/>
          </a:p>
          <a:p>
            <a:pPr marL="1050925" lvl="2" indent="-457200"/>
            <a:r>
              <a:rPr lang="fr-CH" smtClean="0"/>
              <a:t>TAS replacement and VAC chamber	</a:t>
            </a:r>
            <a:r>
              <a:rPr lang="fr-CH" b="1" smtClean="0">
                <a:solidFill>
                  <a:srgbClr val="FF0000"/>
                </a:solidFill>
              </a:rPr>
              <a:t> ?	 ?</a:t>
            </a:r>
          </a:p>
          <a:p>
            <a:pPr marL="1050925" lvl="2" indent="-457200"/>
            <a:r>
              <a:rPr lang="fr-CH" smtClean="0"/>
              <a:t>VAC between IT and TAN		</a:t>
            </a:r>
            <a:r>
              <a:rPr lang="fr-CH" b="1" smtClean="0">
                <a:solidFill>
                  <a:srgbClr val="FF0000"/>
                </a:solidFill>
              </a:rPr>
              <a:t> ?	</a:t>
            </a:r>
            <a:r>
              <a:rPr lang="fr-CH" smtClean="0"/>
              <a:t>V. Baglin</a:t>
            </a:r>
          </a:p>
          <a:p>
            <a:pPr marL="776288" lvl="1" indent="-457200"/>
            <a:endParaRPr lang="fr-CH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0"/>
            <a:ext cx="7772400" cy="7858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H" dirty="0" smtClean="0"/>
              <a:t>List of </a:t>
            </a:r>
            <a:r>
              <a:rPr lang="fr-CH" dirty="0" err="1" smtClean="0"/>
              <a:t>activities</a:t>
            </a:r>
            <a:r>
              <a:rPr lang="fr-CH" dirty="0" smtClean="0"/>
              <a:t> – 1. Main ring</a:t>
            </a:r>
            <a:endParaRPr lang="en-US" dirty="0"/>
          </a:p>
        </p:txBody>
      </p:sp>
      <p:sp>
        <p:nvSpPr>
          <p:cNvPr id="21506" name="Content Placeholder 3"/>
          <p:cNvSpPr>
            <a:spLocks noGrp="1"/>
          </p:cNvSpPr>
          <p:nvPr>
            <p:ph sz="quarter" idx="1"/>
          </p:nvPr>
        </p:nvSpPr>
        <p:spPr>
          <a:xfrm>
            <a:off x="142875" y="857250"/>
            <a:ext cx="8715375" cy="5572125"/>
          </a:xfrm>
        </p:spPr>
        <p:txBody>
          <a:bodyPr/>
          <a:lstStyle/>
          <a:p>
            <a:pPr marL="501650" indent="-457200"/>
            <a:r>
              <a:rPr lang="fr-CH" smtClean="0"/>
              <a:t>Tests</a:t>
            </a:r>
          </a:p>
          <a:p>
            <a:pPr marL="776288" lvl="1" indent="-457200"/>
            <a:r>
              <a:rPr lang="fr-CH" smtClean="0"/>
              <a:t>Cool-down</a:t>
            </a:r>
          </a:p>
          <a:p>
            <a:pPr marL="776288" lvl="1" indent="-457200"/>
            <a:r>
              <a:rPr lang="fr-CH" smtClean="0"/>
              <a:t>ELQA</a:t>
            </a:r>
          </a:p>
          <a:p>
            <a:pPr marL="776288" lvl="1" indent="-457200"/>
            <a:r>
              <a:rPr lang="fr-CH" smtClean="0"/>
              <a:t>QPS</a:t>
            </a:r>
          </a:p>
          <a:p>
            <a:pPr marL="776288" lvl="1" indent="-457200"/>
            <a:r>
              <a:rPr lang="fr-CH" smtClean="0"/>
              <a:t>Powering tests</a:t>
            </a:r>
          </a:p>
          <a:p>
            <a:pPr marL="776288" lvl="1" indent="-457200"/>
            <a:endParaRPr lang="fr-CH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8688" y="0"/>
            <a:ext cx="7772400" cy="7858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H" dirty="0" smtClean="0"/>
              <a:t>List of </a:t>
            </a:r>
            <a:r>
              <a:rPr lang="fr-CH" dirty="0" err="1" smtClean="0"/>
              <a:t>activities</a:t>
            </a:r>
            <a:r>
              <a:rPr lang="fr-CH" dirty="0" smtClean="0"/>
              <a:t> – 1. UJ</a:t>
            </a:r>
            <a:endParaRPr lang="en-US" dirty="0"/>
          </a:p>
        </p:txBody>
      </p:sp>
      <p:sp>
        <p:nvSpPr>
          <p:cNvPr id="22530" name="Content Placeholder 3"/>
          <p:cNvSpPr>
            <a:spLocks noGrp="1"/>
          </p:cNvSpPr>
          <p:nvPr>
            <p:ph sz="quarter" idx="1"/>
          </p:nvPr>
        </p:nvSpPr>
        <p:spPr>
          <a:xfrm>
            <a:off x="142875" y="857250"/>
            <a:ext cx="8715375" cy="5572125"/>
          </a:xfrm>
        </p:spPr>
        <p:txBody>
          <a:bodyPr/>
          <a:lstStyle/>
          <a:p>
            <a:pPr marL="501650" indent="-457200"/>
            <a:r>
              <a:rPr lang="fr-CH" smtClean="0"/>
              <a:t>Removal	</a:t>
            </a:r>
          </a:p>
          <a:p>
            <a:pPr marL="1050925" lvl="2" indent="-457200"/>
            <a:r>
              <a:rPr lang="fr-CH" smtClean="0"/>
              <a:t>Sheilding				3d	S. Pelletier</a:t>
            </a:r>
          </a:p>
          <a:p>
            <a:pPr marL="1050925" lvl="2" indent="-457200"/>
            <a:r>
              <a:rPr lang="fr-CH" smtClean="0"/>
              <a:t>Access system (per system)			1d	E. Sanchez</a:t>
            </a:r>
          </a:p>
          <a:p>
            <a:pPr marL="1050925" lvl="2" indent="-457200">
              <a:buFont typeface="Wingdings 2" pitchFamily="18" charset="2"/>
              <a:buNone/>
            </a:pPr>
            <a:r>
              <a:rPr lang="fr-CH" i="1" smtClean="0"/>
              <a:t>	(from point 1 to point 2, and from point 5 to point 2)</a:t>
            </a:r>
          </a:p>
          <a:p>
            <a:pPr marL="1050925" lvl="2" indent="-457200"/>
            <a:r>
              <a:rPr lang="fr-CH" smtClean="0"/>
              <a:t>Wire fencing</a:t>
            </a:r>
          </a:p>
          <a:p>
            <a:pPr marL="1050925" lvl="2" indent="-457200"/>
            <a:r>
              <a:rPr lang="fr-CH" smtClean="0"/>
              <a:t>Racks reorganization : </a:t>
            </a:r>
            <a:r>
              <a:rPr lang="fr-CH" b="1" smtClean="0">
                <a:solidFill>
                  <a:srgbClr val="FF0000"/>
                </a:solidFill>
              </a:rPr>
              <a:t>what is to be done ?</a:t>
            </a:r>
          </a:p>
          <a:p>
            <a:pPr marL="501650" indent="-457200"/>
            <a:r>
              <a:rPr lang="fr-CH" smtClean="0"/>
              <a:t>Installation</a:t>
            </a:r>
          </a:p>
          <a:p>
            <a:pPr marL="1050925" lvl="2" indent="-457200"/>
            <a:r>
              <a:rPr lang="fr-CH" smtClean="0"/>
              <a:t>DFBX installation				1d	C. Bertone</a:t>
            </a:r>
          </a:p>
          <a:p>
            <a:pPr marL="1050925" lvl="2" indent="-457200"/>
            <a:r>
              <a:rPr lang="fr-CH" smtClean="0"/>
              <a:t>DFBX connections with IT</a:t>
            </a:r>
          </a:p>
          <a:p>
            <a:pPr marL="1050925" lvl="2" indent="-457200"/>
            <a:r>
              <a:rPr lang="fr-CH" smtClean="0"/>
              <a:t>WCC ? Or other type of cables</a:t>
            </a:r>
          </a:p>
          <a:p>
            <a:pPr marL="1050925" lvl="2" indent="-457200"/>
            <a:r>
              <a:rPr lang="fr-CH" smtClean="0"/>
              <a:t>DQR and DQS installation</a:t>
            </a:r>
          </a:p>
          <a:p>
            <a:pPr marL="501650" indent="-457200"/>
            <a:r>
              <a:rPr lang="fr-CH" smtClean="0"/>
              <a:t>Tests</a:t>
            </a:r>
          </a:p>
          <a:p>
            <a:pPr marL="1050925" lvl="2" indent="-457200"/>
            <a:r>
              <a:rPr lang="fr-CH" smtClean="0"/>
              <a:t>Short circuit tests ?</a:t>
            </a:r>
          </a:p>
          <a:p>
            <a:pPr marL="1050925" lvl="2" indent="-457200">
              <a:buFont typeface="Wingdings 2" pitchFamily="18" charset="2"/>
              <a:buNone/>
            </a:pPr>
            <a:endParaRPr lang="fr-CH" smtClean="0"/>
          </a:p>
          <a:p>
            <a:pPr marL="776288" lvl="1" indent="-457200"/>
            <a:endParaRPr lang="fr-CH" smtClean="0"/>
          </a:p>
          <a:p>
            <a:pPr marL="776288" lvl="1" indent="-457200"/>
            <a:endParaRPr lang="fr-CH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002060"/>
      </a:accent1>
      <a:accent2>
        <a:srgbClr val="0070C0"/>
      </a:accent2>
      <a:accent3>
        <a:srgbClr val="00B0F0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3952</TotalTime>
  <Words>353</Words>
  <Application>Microsoft Office PowerPoint</Application>
  <PresentationFormat>On-screen Show (4:3)</PresentationFormat>
  <Paragraphs>127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Perpetua</vt:lpstr>
      <vt:lpstr>Arial</vt:lpstr>
      <vt:lpstr>Franklin Gothic Book</vt:lpstr>
      <vt:lpstr>Wingdings 2</vt:lpstr>
      <vt:lpstr>Calibri</vt:lpstr>
      <vt:lpstr>Equity</vt:lpstr>
      <vt:lpstr>Equity</vt:lpstr>
      <vt:lpstr>Equity</vt:lpstr>
      <vt:lpstr>Equity</vt:lpstr>
      <vt:lpstr>Equity</vt:lpstr>
      <vt:lpstr>Equity</vt:lpstr>
      <vt:lpstr>Equity</vt:lpstr>
      <vt:lpstr>Equity</vt:lpstr>
      <vt:lpstr>Inner Triplets upgrade – 2013 Very first Schedule</vt:lpstr>
      <vt:lpstr>Draft sum of durations</vt:lpstr>
      <vt:lpstr>Draft and summarized schedule</vt:lpstr>
      <vt:lpstr>List of activities</vt:lpstr>
      <vt:lpstr>List of activities – 1. Main ring</vt:lpstr>
      <vt:lpstr>List of activities – 1. Main ring</vt:lpstr>
      <vt:lpstr>List of activities – 1. Main ring</vt:lpstr>
      <vt:lpstr>List of activities – 1. UJ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Inner Triplets upgrade – 2013 List of operation - draft</dc:title>
  <dc:creator>foraz</dc:creator>
  <cp:lastModifiedBy>hprin</cp:lastModifiedBy>
  <cp:revision>218</cp:revision>
  <dcterms:created xsi:type="dcterms:W3CDTF">2008-07-07T09:11:25Z</dcterms:created>
  <dcterms:modified xsi:type="dcterms:W3CDTF">2008-07-18T13:47:04Z</dcterms:modified>
</cp:coreProperties>
</file>